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93" r:id="rId3"/>
    <p:sldId id="257" r:id="rId4"/>
    <p:sldId id="315" r:id="rId5"/>
    <p:sldId id="317" r:id="rId6"/>
    <p:sldId id="318" r:id="rId7"/>
    <p:sldId id="320" r:id="rId8"/>
    <p:sldId id="322" r:id="rId9"/>
    <p:sldId id="319" r:id="rId10"/>
    <p:sldId id="323" r:id="rId11"/>
    <p:sldId id="324" r:id="rId12"/>
    <p:sldId id="325" r:id="rId13"/>
    <p:sldId id="326" r:id="rId14"/>
    <p:sldId id="327" r:id="rId15"/>
    <p:sldId id="331" r:id="rId16"/>
    <p:sldId id="332" r:id="rId17"/>
    <p:sldId id="330" r:id="rId18"/>
    <p:sldId id="328" r:id="rId19"/>
    <p:sldId id="33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4/17/2024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5" name="Rectangle 114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n-AU" dirty="0"/>
              <a:t>Absorption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r>
              <a:rPr lang="en-US"/>
              <a:t>AEHBY ATAR Human Biology</a:t>
            </a:r>
            <a:endParaRPr lang="en-AU"/>
          </a:p>
          <a:p>
            <a:endParaRPr lang="en-AU"/>
          </a:p>
        </p:txBody>
      </p:sp>
      <p:sp>
        <p:nvSpPr>
          <p:cNvPr id="1147" name="Freeform: Shape 1146">
            <a:extLst>
              <a:ext uri="{FF2B5EF4-FFF2-40B4-BE49-F238E27FC236}">
                <a16:creationId xmlns:a16="http://schemas.microsoft.com/office/drawing/2014/main" id="{A896E309-9008-4FCF-B20E-4D66A8893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9129" y="1074738"/>
            <a:ext cx="4883079" cy="467981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49" name="Freeform: Shape 1148">
            <a:extLst>
              <a:ext uri="{FF2B5EF4-FFF2-40B4-BE49-F238E27FC236}">
                <a16:creationId xmlns:a16="http://schemas.microsoft.com/office/drawing/2014/main" id="{866FB43D-65CC-47CA-8035-FF8F6B4D1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37" y="850790"/>
            <a:ext cx="5363405" cy="513654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51" name="Freeform: Shape 1150">
            <a:extLst>
              <a:ext uri="{FF2B5EF4-FFF2-40B4-BE49-F238E27FC236}">
                <a16:creationId xmlns:a16="http://schemas.microsoft.com/office/drawing/2014/main" id="{E667A721-F18D-4002-9D70-BC20D791C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7555" y="993913"/>
            <a:ext cx="5101065" cy="488429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4C58C6-EA37-8D7E-B9EF-8DB42B938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7" r="9297"/>
          <a:stretch/>
        </p:blipFill>
        <p:spPr>
          <a:xfrm>
            <a:off x="950259" y="1367611"/>
            <a:ext cx="4432693" cy="4094066"/>
          </a:xfrm>
          <a:custGeom>
            <a:avLst/>
            <a:gdLst/>
            <a:ahLst/>
            <a:cxnLst/>
            <a:rect l="l" t="t" r="r" b="b"/>
            <a:pathLst>
              <a:path w="4292584" h="4094066">
                <a:moveTo>
                  <a:pt x="2456537" y="0"/>
                </a:moveTo>
                <a:cubicBezTo>
                  <a:pt x="2738780" y="0"/>
                  <a:pt x="2998545" y="55066"/>
                  <a:pt x="3228742" y="163517"/>
                </a:cubicBezTo>
                <a:cubicBezTo>
                  <a:pt x="3444477" y="265234"/>
                  <a:pt x="3633959" y="413698"/>
                  <a:pt x="3791935" y="604700"/>
                </a:cubicBezTo>
                <a:cubicBezTo>
                  <a:pt x="4114802" y="995211"/>
                  <a:pt x="4292584" y="1550174"/>
                  <a:pt x="4292584" y="2167403"/>
                </a:cubicBezTo>
                <a:cubicBezTo>
                  <a:pt x="4292584" y="2413659"/>
                  <a:pt x="4223774" y="2611299"/>
                  <a:pt x="4069573" y="2808283"/>
                </a:cubicBezTo>
                <a:cubicBezTo>
                  <a:pt x="3908278" y="3014339"/>
                  <a:pt x="3665922" y="3204126"/>
                  <a:pt x="3409289" y="3405037"/>
                </a:cubicBezTo>
                <a:cubicBezTo>
                  <a:pt x="3361941" y="3442060"/>
                  <a:pt x="3313027" y="3480392"/>
                  <a:pt x="3264115" y="3519190"/>
                </a:cubicBezTo>
                <a:cubicBezTo>
                  <a:pt x="2826289" y="3866416"/>
                  <a:pt x="2506740" y="4094066"/>
                  <a:pt x="2071218" y="4094066"/>
                </a:cubicBezTo>
                <a:cubicBezTo>
                  <a:pt x="1407617" y="4094066"/>
                  <a:pt x="937645" y="3814621"/>
                  <a:pt x="499819" y="3159623"/>
                </a:cubicBezTo>
                <a:cubicBezTo>
                  <a:pt x="442524" y="3073891"/>
                  <a:pt x="386517" y="2995921"/>
                  <a:pt x="332353" y="2920566"/>
                </a:cubicBezTo>
                <a:cubicBezTo>
                  <a:pt x="107867" y="2608119"/>
                  <a:pt x="0" y="2445632"/>
                  <a:pt x="0" y="2167403"/>
                </a:cubicBezTo>
                <a:cubicBezTo>
                  <a:pt x="0" y="1891138"/>
                  <a:pt x="67612" y="1618236"/>
                  <a:pt x="200812" y="1356275"/>
                </a:cubicBezTo>
                <a:cubicBezTo>
                  <a:pt x="331156" y="1100015"/>
                  <a:pt x="517505" y="865448"/>
                  <a:pt x="754611" y="659299"/>
                </a:cubicBezTo>
                <a:cubicBezTo>
                  <a:pt x="987664" y="456610"/>
                  <a:pt x="1264470" y="289449"/>
                  <a:pt x="1555279" y="175950"/>
                </a:cubicBezTo>
                <a:cubicBezTo>
                  <a:pt x="1853918" y="59181"/>
                  <a:pt x="2157254" y="0"/>
                  <a:pt x="2456537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A88F06-B5CB-98EA-79EC-FBF1B4678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2912"/>
            <a:ext cx="5411050" cy="1822123"/>
          </a:xfrm>
        </p:spPr>
        <p:txBody>
          <a:bodyPr anchor="b">
            <a:normAutofit/>
          </a:bodyPr>
          <a:lstStyle/>
          <a:p>
            <a:r>
              <a:rPr lang="en-AU" dirty="0"/>
              <a:t>Protein absorption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5A355-A1C0-D538-3AC2-15EBAAE2C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496720"/>
            <a:ext cx="5181599" cy="3467518"/>
          </a:xfrm>
        </p:spPr>
        <p:txBody>
          <a:bodyPr anchor="t">
            <a:normAutofit/>
          </a:bodyPr>
          <a:lstStyle/>
          <a:p>
            <a:r>
              <a:rPr lang="en-AU" sz="2400" dirty="0"/>
              <a:t>Amino acids are absorbed by active transport using carrier proteins and pass into the capillaries.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858CFE-FDE8-67A3-DE4E-15F9155374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749" b="1"/>
          <a:stretch/>
        </p:blipFill>
        <p:spPr>
          <a:xfrm>
            <a:off x="7010246" y="28818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42015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B84EB-186D-531B-78F3-6702D45E5E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74"/>
          <a:stretch/>
        </p:blipFill>
        <p:spPr>
          <a:xfrm>
            <a:off x="222174" y="548641"/>
            <a:ext cx="12170835" cy="559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71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0C622-C6F4-9C39-16C4-B7B8FD4A0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626" y="219075"/>
            <a:ext cx="5042471" cy="817632"/>
          </a:xfrm>
        </p:spPr>
        <p:txBody>
          <a:bodyPr anchor="b">
            <a:normAutofit/>
          </a:bodyPr>
          <a:lstStyle/>
          <a:p>
            <a:r>
              <a:rPr lang="en-AU" dirty="0"/>
              <a:t>Absorption of lipids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27D00-EA95-12C7-DC23-A1B9349F8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5314949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7C867-F4EC-49C2-FA71-66BE91E96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8525" y="1123950"/>
            <a:ext cx="4598035" cy="4941570"/>
          </a:xfrm>
        </p:spPr>
        <p:txBody>
          <a:bodyPr>
            <a:normAutofit fontScale="92500" lnSpcReduction="10000"/>
          </a:bodyPr>
          <a:lstStyle/>
          <a:p>
            <a:r>
              <a:rPr lang="en-AU" sz="2400" dirty="0"/>
              <a:t>Fatty acids and glycerol are absorbed by simple diffusion, reform to form tiny droplets of lipids and are transferred to the lacteals, (rather than blood capillaries).</a:t>
            </a:r>
          </a:p>
          <a:p>
            <a:r>
              <a:rPr lang="en-AU" sz="2400" dirty="0"/>
              <a:t>(Fat soluble vitamins, (A and E) are also absorbed with lipids).</a:t>
            </a:r>
          </a:p>
        </p:txBody>
      </p:sp>
    </p:spTree>
    <p:extLst>
      <p:ext uri="{BB962C8B-B14F-4D97-AF65-F5344CB8AC3E}">
        <p14:creationId xmlns:p14="http://schemas.microsoft.com/office/powerpoint/2010/main" val="1924656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73E77-634C-5DE5-F5F5-713DC95B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6F0B8-E8DE-B3BD-DE86-4138FCA61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7E039B-E189-3A4B-5929-FAAB3E1DF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59" y="304800"/>
            <a:ext cx="10069046" cy="662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312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2D860-4802-0471-FB59-9F01D8E5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small intestine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6D227-F715-DBEA-2ABC-621D88F9A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C9DEE5-CF60-C943-1217-98C4BC927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247" y="0"/>
            <a:ext cx="8985505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401C0D-05A3-954B-5947-965DCADB9A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19" r="17541" b="38161"/>
          <a:stretch/>
        </p:blipFill>
        <p:spPr>
          <a:xfrm>
            <a:off x="2236285" y="203895"/>
            <a:ext cx="7719428" cy="6741968"/>
          </a:xfrm>
          <a:custGeom>
            <a:avLst/>
            <a:gdLst>
              <a:gd name="connsiteX0" fmla="*/ 0 w 7719428"/>
              <a:gd name="connsiteY0" fmla="*/ 0 h 6741968"/>
              <a:gd name="connsiteX1" fmla="*/ 748191 w 7719428"/>
              <a:gd name="connsiteY1" fmla="*/ 0 h 6741968"/>
              <a:gd name="connsiteX2" fmla="*/ 1496381 w 7719428"/>
              <a:gd name="connsiteY2" fmla="*/ 0 h 6741968"/>
              <a:gd name="connsiteX3" fmla="*/ 2090184 w 7719428"/>
              <a:gd name="connsiteY3" fmla="*/ 0 h 6741968"/>
              <a:gd name="connsiteX4" fmla="*/ 2761180 w 7719428"/>
              <a:gd name="connsiteY4" fmla="*/ 0 h 6741968"/>
              <a:gd name="connsiteX5" fmla="*/ 3354982 w 7719428"/>
              <a:gd name="connsiteY5" fmla="*/ 0 h 6741968"/>
              <a:gd name="connsiteX6" fmla="*/ 3948784 w 7719428"/>
              <a:gd name="connsiteY6" fmla="*/ 0 h 6741968"/>
              <a:gd name="connsiteX7" fmla="*/ 4542586 w 7719428"/>
              <a:gd name="connsiteY7" fmla="*/ 0 h 6741968"/>
              <a:gd name="connsiteX8" fmla="*/ 4904806 w 7719428"/>
              <a:gd name="connsiteY8" fmla="*/ 0 h 6741968"/>
              <a:gd name="connsiteX9" fmla="*/ 5575802 w 7719428"/>
              <a:gd name="connsiteY9" fmla="*/ 0 h 6741968"/>
              <a:gd name="connsiteX10" fmla="*/ 5938022 w 7719428"/>
              <a:gd name="connsiteY10" fmla="*/ 0 h 6741968"/>
              <a:gd name="connsiteX11" fmla="*/ 6531824 w 7719428"/>
              <a:gd name="connsiteY11" fmla="*/ 0 h 6741968"/>
              <a:gd name="connsiteX12" fmla="*/ 7719428 w 7719428"/>
              <a:gd name="connsiteY12" fmla="*/ 0 h 6741968"/>
              <a:gd name="connsiteX13" fmla="*/ 7719428 w 7719428"/>
              <a:gd name="connsiteY13" fmla="*/ 696670 h 6741968"/>
              <a:gd name="connsiteX14" fmla="*/ 7719428 w 7719428"/>
              <a:gd name="connsiteY14" fmla="*/ 1056242 h 6741968"/>
              <a:gd name="connsiteX15" fmla="*/ 7719428 w 7719428"/>
              <a:gd name="connsiteY15" fmla="*/ 1483233 h 6741968"/>
              <a:gd name="connsiteX16" fmla="*/ 7719428 w 7719428"/>
              <a:gd name="connsiteY16" fmla="*/ 1910224 h 6741968"/>
              <a:gd name="connsiteX17" fmla="*/ 7719428 w 7719428"/>
              <a:gd name="connsiteY17" fmla="*/ 2472055 h 6741968"/>
              <a:gd name="connsiteX18" fmla="*/ 7719428 w 7719428"/>
              <a:gd name="connsiteY18" fmla="*/ 3033886 h 6741968"/>
              <a:gd name="connsiteX19" fmla="*/ 7719428 w 7719428"/>
              <a:gd name="connsiteY19" fmla="*/ 3528297 h 6741968"/>
              <a:gd name="connsiteX20" fmla="*/ 7719428 w 7719428"/>
              <a:gd name="connsiteY20" fmla="*/ 4224967 h 6741968"/>
              <a:gd name="connsiteX21" fmla="*/ 7719428 w 7719428"/>
              <a:gd name="connsiteY21" fmla="*/ 4651958 h 6741968"/>
              <a:gd name="connsiteX22" fmla="*/ 7719428 w 7719428"/>
              <a:gd name="connsiteY22" fmla="*/ 5348628 h 6741968"/>
              <a:gd name="connsiteX23" fmla="*/ 7719428 w 7719428"/>
              <a:gd name="connsiteY23" fmla="*/ 5775619 h 6741968"/>
              <a:gd name="connsiteX24" fmla="*/ 7719428 w 7719428"/>
              <a:gd name="connsiteY24" fmla="*/ 6741968 h 6741968"/>
              <a:gd name="connsiteX25" fmla="*/ 6971237 w 7719428"/>
              <a:gd name="connsiteY25" fmla="*/ 6741968 h 6741968"/>
              <a:gd name="connsiteX26" fmla="*/ 6454629 w 7719428"/>
              <a:gd name="connsiteY26" fmla="*/ 6741968 h 6741968"/>
              <a:gd name="connsiteX27" fmla="*/ 5783633 w 7719428"/>
              <a:gd name="connsiteY27" fmla="*/ 6741968 h 6741968"/>
              <a:gd name="connsiteX28" fmla="*/ 5421414 w 7719428"/>
              <a:gd name="connsiteY28" fmla="*/ 6741968 h 6741968"/>
              <a:gd name="connsiteX29" fmla="*/ 4673223 w 7719428"/>
              <a:gd name="connsiteY29" fmla="*/ 6741968 h 6741968"/>
              <a:gd name="connsiteX30" fmla="*/ 4156615 w 7719428"/>
              <a:gd name="connsiteY30" fmla="*/ 6741968 h 6741968"/>
              <a:gd name="connsiteX31" fmla="*/ 3562813 w 7719428"/>
              <a:gd name="connsiteY31" fmla="*/ 6741968 h 6741968"/>
              <a:gd name="connsiteX32" fmla="*/ 3123399 w 7719428"/>
              <a:gd name="connsiteY32" fmla="*/ 6741968 h 6741968"/>
              <a:gd name="connsiteX33" fmla="*/ 2452403 w 7719428"/>
              <a:gd name="connsiteY33" fmla="*/ 6741968 h 6741968"/>
              <a:gd name="connsiteX34" fmla="*/ 1704212 w 7719428"/>
              <a:gd name="connsiteY34" fmla="*/ 6741968 h 6741968"/>
              <a:gd name="connsiteX35" fmla="*/ 1187604 w 7719428"/>
              <a:gd name="connsiteY35" fmla="*/ 6741968 h 6741968"/>
              <a:gd name="connsiteX36" fmla="*/ 0 w 7719428"/>
              <a:gd name="connsiteY36" fmla="*/ 6741968 h 6741968"/>
              <a:gd name="connsiteX37" fmla="*/ 0 w 7719428"/>
              <a:gd name="connsiteY37" fmla="*/ 6180137 h 6741968"/>
              <a:gd name="connsiteX38" fmla="*/ 0 w 7719428"/>
              <a:gd name="connsiteY38" fmla="*/ 5618307 h 6741968"/>
              <a:gd name="connsiteX39" fmla="*/ 0 w 7719428"/>
              <a:gd name="connsiteY39" fmla="*/ 4989056 h 6741968"/>
              <a:gd name="connsiteX40" fmla="*/ 0 w 7719428"/>
              <a:gd name="connsiteY40" fmla="*/ 4427226 h 6741968"/>
              <a:gd name="connsiteX41" fmla="*/ 0 w 7719428"/>
              <a:gd name="connsiteY41" fmla="*/ 3797975 h 6741968"/>
              <a:gd name="connsiteX42" fmla="*/ 0 w 7719428"/>
              <a:gd name="connsiteY42" fmla="*/ 3168725 h 6741968"/>
              <a:gd name="connsiteX43" fmla="*/ 0 w 7719428"/>
              <a:gd name="connsiteY43" fmla="*/ 2472055 h 6741968"/>
              <a:gd name="connsiteX44" fmla="*/ 0 w 7719428"/>
              <a:gd name="connsiteY44" fmla="*/ 2112483 h 6741968"/>
              <a:gd name="connsiteX45" fmla="*/ 0 w 7719428"/>
              <a:gd name="connsiteY45" fmla="*/ 1752912 h 6741968"/>
              <a:gd name="connsiteX46" fmla="*/ 0 w 7719428"/>
              <a:gd name="connsiteY46" fmla="*/ 1056242 h 6741968"/>
              <a:gd name="connsiteX47" fmla="*/ 0 w 7719428"/>
              <a:gd name="connsiteY47" fmla="*/ 561831 h 6741968"/>
              <a:gd name="connsiteX48" fmla="*/ 0 w 7719428"/>
              <a:gd name="connsiteY48" fmla="*/ 0 h 6741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7719428" h="6741968" fill="none" extrusionOk="0">
                <a:moveTo>
                  <a:pt x="0" y="0"/>
                </a:moveTo>
                <a:cubicBezTo>
                  <a:pt x="159466" y="-50798"/>
                  <a:pt x="447698" y="44841"/>
                  <a:pt x="748191" y="0"/>
                </a:cubicBezTo>
                <a:cubicBezTo>
                  <a:pt x="1048684" y="-44841"/>
                  <a:pt x="1226328" y="45031"/>
                  <a:pt x="1496381" y="0"/>
                </a:cubicBezTo>
                <a:cubicBezTo>
                  <a:pt x="1766434" y="-45031"/>
                  <a:pt x="1886271" y="21487"/>
                  <a:pt x="2090184" y="0"/>
                </a:cubicBezTo>
                <a:cubicBezTo>
                  <a:pt x="2294097" y="-21487"/>
                  <a:pt x="2493284" y="76953"/>
                  <a:pt x="2761180" y="0"/>
                </a:cubicBezTo>
                <a:cubicBezTo>
                  <a:pt x="3029076" y="-76953"/>
                  <a:pt x="3121956" y="15363"/>
                  <a:pt x="3354982" y="0"/>
                </a:cubicBezTo>
                <a:cubicBezTo>
                  <a:pt x="3588008" y="-15363"/>
                  <a:pt x="3729957" y="47741"/>
                  <a:pt x="3948784" y="0"/>
                </a:cubicBezTo>
                <a:cubicBezTo>
                  <a:pt x="4167611" y="-47741"/>
                  <a:pt x="4289021" y="596"/>
                  <a:pt x="4542586" y="0"/>
                </a:cubicBezTo>
                <a:cubicBezTo>
                  <a:pt x="4796151" y="-596"/>
                  <a:pt x="4776632" y="41458"/>
                  <a:pt x="4904806" y="0"/>
                </a:cubicBezTo>
                <a:cubicBezTo>
                  <a:pt x="5032980" y="-41458"/>
                  <a:pt x="5271518" y="44417"/>
                  <a:pt x="5575802" y="0"/>
                </a:cubicBezTo>
                <a:cubicBezTo>
                  <a:pt x="5880086" y="-44417"/>
                  <a:pt x="5760803" y="11129"/>
                  <a:pt x="5938022" y="0"/>
                </a:cubicBezTo>
                <a:cubicBezTo>
                  <a:pt x="6115241" y="-11129"/>
                  <a:pt x="6247989" y="14928"/>
                  <a:pt x="6531824" y="0"/>
                </a:cubicBezTo>
                <a:cubicBezTo>
                  <a:pt x="6815659" y="-14928"/>
                  <a:pt x="7131965" y="39345"/>
                  <a:pt x="7719428" y="0"/>
                </a:cubicBezTo>
                <a:cubicBezTo>
                  <a:pt x="7799955" y="342708"/>
                  <a:pt x="7686568" y="412409"/>
                  <a:pt x="7719428" y="696670"/>
                </a:cubicBezTo>
                <a:cubicBezTo>
                  <a:pt x="7752288" y="980931"/>
                  <a:pt x="7695618" y="979945"/>
                  <a:pt x="7719428" y="1056242"/>
                </a:cubicBezTo>
                <a:cubicBezTo>
                  <a:pt x="7743238" y="1132539"/>
                  <a:pt x="7712472" y="1319559"/>
                  <a:pt x="7719428" y="1483233"/>
                </a:cubicBezTo>
                <a:cubicBezTo>
                  <a:pt x="7726384" y="1646907"/>
                  <a:pt x="7697198" y="1734406"/>
                  <a:pt x="7719428" y="1910224"/>
                </a:cubicBezTo>
                <a:cubicBezTo>
                  <a:pt x="7741658" y="2086042"/>
                  <a:pt x="7677467" y="2282162"/>
                  <a:pt x="7719428" y="2472055"/>
                </a:cubicBezTo>
                <a:cubicBezTo>
                  <a:pt x="7761389" y="2661948"/>
                  <a:pt x="7680621" y="2837385"/>
                  <a:pt x="7719428" y="3033886"/>
                </a:cubicBezTo>
                <a:cubicBezTo>
                  <a:pt x="7758235" y="3230387"/>
                  <a:pt x="7712610" y="3393015"/>
                  <a:pt x="7719428" y="3528297"/>
                </a:cubicBezTo>
                <a:cubicBezTo>
                  <a:pt x="7726246" y="3663579"/>
                  <a:pt x="7703938" y="3981618"/>
                  <a:pt x="7719428" y="4224967"/>
                </a:cubicBezTo>
                <a:cubicBezTo>
                  <a:pt x="7734918" y="4468316"/>
                  <a:pt x="7680643" y="4512655"/>
                  <a:pt x="7719428" y="4651958"/>
                </a:cubicBezTo>
                <a:cubicBezTo>
                  <a:pt x="7758213" y="4791261"/>
                  <a:pt x="7676369" y="5027423"/>
                  <a:pt x="7719428" y="5348628"/>
                </a:cubicBezTo>
                <a:cubicBezTo>
                  <a:pt x="7762487" y="5669833"/>
                  <a:pt x="7679291" y="5660509"/>
                  <a:pt x="7719428" y="5775619"/>
                </a:cubicBezTo>
                <a:cubicBezTo>
                  <a:pt x="7759565" y="5890729"/>
                  <a:pt x="7606058" y="6453100"/>
                  <a:pt x="7719428" y="6741968"/>
                </a:cubicBezTo>
                <a:cubicBezTo>
                  <a:pt x="7457647" y="6749813"/>
                  <a:pt x="7212273" y="6741305"/>
                  <a:pt x="6971237" y="6741968"/>
                </a:cubicBezTo>
                <a:cubicBezTo>
                  <a:pt x="6730201" y="6742631"/>
                  <a:pt x="6672439" y="6726589"/>
                  <a:pt x="6454629" y="6741968"/>
                </a:cubicBezTo>
                <a:cubicBezTo>
                  <a:pt x="6236819" y="6757347"/>
                  <a:pt x="6034277" y="6668602"/>
                  <a:pt x="5783633" y="6741968"/>
                </a:cubicBezTo>
                <a:cubicBezTo>
                  <a:pt x="5532989" y="6815334"/>
                  <a:pt x="5500674" y="6726567"/>
                  <a:pt x="5421414" y="6741968"/>
                </a:cubicBezTo>
                <a:cubicBezTo>
                  <a:pt x="5342154" y="6757369"/>
                  <a:pt x="4999633" y="6723976"/>
                  <a:pt x="4673223" y="6741968"/>
                </a:cubicBezTo>
                <a:cubicBezTo>
                  <a:pt x="4346813" y="6759960"/>
                  <a:pt x="4372586" y="6700580"/>
                  <a:pt x="4156615" y="6741968"/>
                </a:cubicBezTo>
                <a:cubicBezTo>
                  <a:pt x="3940644" y="6783356"/>
                  <a:pt x="3788212" y="6702536"/>
                  <a:pt x="3562813" y="6741968"/>
                </a:cubicBezTo>
                <a:cubicBezTo>
                  <a:pt x="3337414" y="6781400"/>
                  <a:pt x="3326593" y="6739371"/>
                  <a:pt x="3123399" y="6741968"/>
                </a:cubicBezTo>
                <a:cubicBezTo>
                  <a:pt x="2920205" y="6744565"/>
                  <a:pt x="2767671" y="6679228"/>
                  <a:pt x="2452403" y="6741968"/>
                </a:cubicBezTo>
                <a:cubicBezTo>
                  <a:pt x="2137135" y="6804708"/>
                  <a:pt x="2039744" y="6681668"/>
                  <a:pt x="1704212" y="6741968"/>
                </a:cubicBezTo>
                <a:cubicBezTo>
                  <a:pt x="1368680" y="6802268"/>
                  <a:pt x="1348506" y="6738915"/>
                  <a:pt x="1187604" y="6741968"/>
                </a:cubicBezTo>
                <a:cubicBezTo>
                  <a:pt x="1026702" y="6745021"/>
                  <a:pt x="478232" y="6620213"/>
                  <a:pt x="0" y="6741968"/>
                </a:cubicBezTo>
                <a:cubicBezTo>
                  <a:pt x="-11733" y="6530990"/>
                  <a:pt x="10464" y="6382315"/>
                  <a:pt x="0" y="6180137"/>
                </a:cubicBezTo>
                <a:cubicBezTo>
                  <a:pt x="-10464" y="5977959"/>
                  <a:pt x="10402" y="5790447"/>
                  <a:pt x="0" y="5618307"/>
                </a:cubicBezTo>
                <a:cubicBezTo>
                  <a:pt x="-10402" y="5446167"/>
                  <a:pt x="52068" y="5170170"/>
                  <a:pt x="0" y="4989056"/>
                </a:cubicBezTo>
                <a:cubicBezTo>
                  <a:pt x="-52068" y="4807942"/>
                  <a:pt x="54866" y="4694897"/>
                  <a:pt x="0" y="4427226"/>
                </a:cubicBezTo>
                <a:cubicBezTo>
                  <a:pt x="-54866" y="4159555"/>
                  <a:pt x="61599" y="4076508"/>
                  <a:pt x="0" y="3797975"/>
                </a:cubicBezTo>
                <a:cubicBezTo>
                  <a:pt x="-61599" y="3519442"/>
                  <a:pt x="2290" y="3475169"/>
                  <a:pt x="0" y="3168725"/>
                </a:cubicBezTo>
                <a:cubicBezTo>
                  <a:pt x="-2290" y="2862281"/>
                  <a:pt x="75493" y="2758394"/>
                  <a:pt x="0" y="2472055"/>
                </a:cubicBezTo>
                <a:cubicBezTo>
                  <a:pt x="-75493" y="2185716"/>
                  <a:pt x="36733" y="2189785"/>
                  <a:pt x="0" y="2112483"/>
                </a:cubicBezTo>
                <a:cubicBezTo>
                  <a:pt x="-36733" y="2035181"/>
                  <a:pt x="21121" y="1920107"/>
                  <a:pt x="0" y="1752912"/>
                </a:cubicBezTo>
                <a:cubicBezTo>
                  <a:pt x="-21121" y="1585717"/>
                  <a:pt x="38126" y="1258804"/>
                  <a:pt x="0" y="1056242"/>
                </a:cubicBezTo>
                <a:cubicBezTo>
                  <a:pt x="-38126" y="853680"/>
                  <a:pt x="20598" y="806964"/>
                  <a:pt x="0" y="561831"/>
                </a:cubicBezTo>
                <a:cubicBezTo>
                  <a:pt x="-20598" y="316698"/>
                  <a:pt x="46937" y="227417"/>
                  <a:pt x="0" y="0"/>
                </a:cubicBezTo>
                <a:close/>
              </a:path>
              <a:path w="7719428" h="6741968" stroke="0" extrusionOk="0">
                <a:moveTo>
                  <a:pt x="0" y="0"/>
                </a:moveTo>
                <a:cubicBezTo>
                  <a:pt x="235597" y="-34867"/>
                  <a:pt x="267653" y="60354"/>
                  <a:pt x="516608" y="0"/>
                </a:cubicBezTo>
                <a:cubicBezTo>
                  <a:pt x="765563" y="-60354"/>
                  <a:pt x="783612" y="39967"/>
                  <a:pt x="878827" y="0"/>
                </a:cubicBezTo>
                <a:cubicBezTo>
                  <a:pt x="974042" y="-39967"/>
                  <a:pt x="1387175" y="88650"/>
                  <a:pt x="1627018" y="0"/>
                </a:cubicBezTo>
                <a:cubicBezTo>
                  <a:pt x="1866861" y="-88650"/>
                  <a:pt x="1957089" y="27024"/>
                  <a:pt x="2143626" y="0"/>
                </a:cubicBezTo>
                <a:cubicBezTo>
                  <a:pt x="2330163" y="-27024"/>
                  <a:pt x="2438844" y="17953"/>
                  <a:pt x="2660234" y="0"/>
                </a:cubicBezTo>
                <a:cubicBezTo>
                  <a:pt x="2881624" y="-17953"/>
                  <a:pt x="3118917" y="7431"/>
                  <a:pt x="3408424" y="0"/>
                </a:cubicBezTo>
                <a:cubicBezTo>
                  <a:pt x="3697931" y="-7431"/>
                  <a:pt x="3717706" y="46706"/>
                  <a:pt x="3847838" y="0"/>
                </a:cubicBezTo>
                <a:cubicBezTo>
                  <a:pt x="3977970" y="-46706"/>
                  <a:pt x="4362548" y="18319"/>
                  <a:pt x="4596029" y="0"/>
                </a:cubicBezTo>
                <a:cubicBezTo>
                  <a:pt x="4829510" y="-18319"/>
                  <a:pt x="5191789" y="9937"/>
                  <a:pt x="5344219" y="0"/>
                </a:cubicBezTo>
                <a:cubicBezTo>
                  <a:pt x="5496649" y="-9937"/>
                  <a:pt x="5674746" y="20249"/>
                  <a:pt x="5938022" y="0"/>
                </a:cubicBezTo>
                <a:cubicBezTo>
                  <a:pt x="6201298" y="-20249"/>
                  <a:pt x="6431484" y="31541"/>
                  <a:pt x="6686212" y="0"/>
                </a:cubicBezTo>
                <a:cubicBezTo>
                  <a:pt x="6940940" y="-31541"/>
                  <a:pt x="6977454" y="40962"/>
                  <a:pt x="7202820" y="0"/>
                </a:cubicBezTo>
                <a:cubicBezTo>
                  <a:pt x="7428186" y="-40962"/>
                  <a:pt x="7523999" y="2231"/>
                  <a:pt x="7719428" y="0"/>
                </a:cubicBezTo>
                <a:cubicBezTo>
                  <a:pt x="7765583" y="205235"/>
                  <a:pt x="7676769" y="402085"/>
                  <a:pt x="7719428" y="629250"/>
                </a:cubicBezTo>
                <a:cubicBezTo>
                  <a:pt x="7762087" y="856415"/>
                  <a:pt x="7661866" y="1049805"/>
                  <a:pt x="7719428" y="1191081"/>
                </a:cubicBezTo>
                <a:cubicBezTo>
                  <a:pt x="7776990" y="1332357"/>
                  <a:pt x="7652375" y="1494256"/>
                  <a:pt x="7719428" y="1752912"/>
                </a:cubicBezTo>
                <a:cubicBezTo>
                  <a:pt x="7786481" y="2011568"/>
                  <a:pt x="7716009" y="2107132"/>
                  <a:pt x="7719428" y="2382162"/>
                </a:cubicBezTo>
                <a:cubicBezTo>
                  <a:pt x="7722847" y="2657192"/>
                  <a:pt x="7661489" y="2866883"/>
                  <a:pt x="7719428" y="3011412"/>
                </a:cubicBezTo>
                <a:cubicBezTo>
                  <a:pt x="7777367" y="3155941"/>
                  <a:pt x="7679171" y="3348265"/>
                  <a:pt x="7719428" y="3640663"/>
                </a:cubicBezTo>
                <a:cubicBezTo>
                  <a:pt x="7759685" y="3933061"/>
                  <a:pt x="7714552" y="3828402"/>
                  <a:pt x="7719428" y="4000234"/>
                </a:cubicBezTo>
                <a:cubicBezTo>
                  <a:pt x="7724304" y="4172066"/>
                  <a:pt x="7707011" y="4283075"/>
                  <a:pt x="7719428" y="4427226"/>
                </a:cubicBezTo>
                <a:cubicBezTo>
                  <a:pt x="7731845" y="4571377"/>
                  <a:pt x="7689971" y="4855099"/>
                  <a:pt x="7719428" y="5056476"/>
                </a:cubicBezTo>
                <a:cubicBezTo>
                  <a:pt x="7748885" y="5257853"/>
                  <a:pt x="7710805" y="5315530"/>
                  <a:pt x="7719428" y="5550887"/>
                </a:cubicBezTo>
                <a:cubicBezTo>
                  <a:pt x="7728051" y="5786244"/>
                  <a:pt x="7692879" y="5869437"/>
                  <a:pt x="7719428" y="5977878"/>
                </a:cubicBezTo>
                <a:cubicBezTo>
                  <a:pt x="7745977" y="6086319"/>
                  <a:pt x="7644072" y="6380009"/>
                  <a:pt x="7719428" y="6741968"/>
                </a:cubicBezTo>
                <a:cubicBezTo>
                  <a:pt x="7530563" y="6807514"/>
                  <a:pt x="7401592" y="6699211"/>
                  <a:pt x="7125626" y="6741968"/>
                </a:cubicBezTo>
                <a:cubicBezTo>
                  <a:pt x="6849660" y="6784725"/>
                  <a:pt x="6711012" y="6715743"/>
                  <a:pt x="6531824" y="6741968"/>
                </a:cubicBezTo>
                <a:cubicBezTo>
                  <a:pt x="6352636" y="6768193"/>
                  <a:pt x="6232638" y="6738531"/>
                  <a:pt x="6092410" y="6741968"/>
                </a:cubicBezTo>
                <a:cubicBezTo>
                  <a:pt x="5952182" y="6745405"/>
                  <a:pt x="5698739" y="6699386"/>
                  <a:pt x="5421414" y="6741968"/>
                </a:cubicBezTo>
                <a:cubicBezTo>
                  <a:pt x="5144089" y="6784550"/>
                  <a:pt x="5111822" y="6700349"/>
                  <a:pt x="4982000" y="6741968"/>
                </a:cubicBezTo>
                <a:cubicBezTo>
                  <a:pt x="4852178" y="6783587"/>
                  <a:pt x="4530587" y="6707471"/>
                  <a:pt x="4311004" y="6741968"/>
                </a:cubicBezTo>
                <a:cubicBezTo>
                  <a:pt x="4091421" y="6776465"/>
                  <a:pt x="4087591" y="6720442"/>
                  <a:pt x="3948784" y="6741968"/>
                </a:cubicBezTo>
                <a:cubicBezTo>
                  <a:pt x="3809977" y="6763494"/>
                  <a:pt x="3427085" y="6682680"/>
                  <a:pt x="3277788" y="6741968"/>
                </a:cubicBezTo>
                <a:cubicBezTo>
                  <a:pt x="3128491" y="6801256"/>
                  <a:pt x="2934976" y="6698864"/>
                  <a:pt x="2838374" y="6741968"/>
                </a:cubicBezTo>
                <a:cubicBezTo>
                  <a:pt x="2741772" y="6785072"/>
                  <a:pt x="2566107" y="6711098"/>
                  <a:pt x="2476155" y="6741968"/>
                </a:cubicBezTo>
                <a:cubicBezTo>
                  <a:pt x="2386203" y="6772838"/>
                  <a:pt x="2239372" y="6738042"/>
                  <a:pt x="2036741" y="6741968"/>
                </a:cubicBezTo>
                <a:cubicBezTo>
                  <a:pt x="1834110" y="6745894"/>
                  <a:pt x="1576643" y="6669471"/>
                  <a:pt x="1365745" y="6741968"/>
                </a:cubicBezTo>
                <a:cubicBezTo>
                  <a:pt x="1154847" y="6814465"/>
                  <a:pt x="1058847" y="6724071"/>
                  <a:pt x="926331" y="6741968"/>
                </a:cubicBezTo>
                <a:cubicBezTo>
                  <a:pt x="793815" y="6759865"/>
                  <a:pt x="723963" y="6699147"/>
                  <a:pt x="564112" y="6741968"/>
                </a:cubicBezTo>
                <a:cubicBezTo>
                  <a:pt x="404261" y="6784789"/>
                  <a:pt x="133810" y="6721147"/>
                  <a:pt x="0" y="6741968"/>
                </a:cubicBezTo>
                <a:cubicBezTo>
                  <a:pt x="-9850" y="6622437"/>
                  <a:pt x="34043" y="6452376"/>
                  <a:pt x="0" y="6247557"/>
                </a:cubicBezTo>
                <a:cubicBezTo>
                  <a:pt x="-34043" y="6042738"/>
                  <a:pt x="3674" y="6009016"/>
                  <a:pt x="0" y="5887985"/>
                </a:cubicBezTo>
                <a:cubicBezTo>
                  <a:pt x="-3674" y="5766954"/>
                  <a:pt x="45051" y="5455205"/>
                  <a:pt x="0" y="5326155"/>
                </a:cubicBezTo>
                <a:cubicBezTo>
                  <a:pt x="-45051" y="5197105"/>
                  <a:pt x="22600" y="4991884"/>
                  <a:pt x="0" y="4899163"/>
                </a:cubicBezTo>
                <a:cubicBezTo>
                  <a:pt x="-22600" y="4806442"/>
                  <a:pt x="66166" y="4484737"/>
                  <a:pt x="0" y="4337333"/>
                </a:cubicBezTo>
                <a:cubicBezTo>
                  <a:pt x="-66166" y="4189929"/>
                  <a:pt x="17303" y="4009892"/>
                  <a:pt x="0" y="3775502"/>
                </a:cubicBezTo>
                <a:cubicBezTo>
                  <a:pt x="-17303" y="3541112"/>
                  <a:pt x="51015" y="3333857"/>
                  <a:pt x="0" y="3213671"/>
                </a:cubicBezTo>
                <a:cubicBezTo>
                  <a:pt x="-51015" y="3093485"/>
                  <a:pt x="5004" y="2910594"/>
                  <a:pt x="0" y="2651841"/>
                </a:cubicBezTo>
                <a:cubicBezTo>
                  <a:pt x="-5004" y="2393088"/>
                  <a:pt x="33034" y="2257907"/>
                  <a:pt x="0" y="2157430"/>
                </a:cubicBezTo>
                <a:cubicBezTo>
                  <a:pt x="-33034" y="2056953"/>
                  <a:pt x="6197" y="1752063"/>
                  <a:pt x="0" y="1528179"/>
                </a:cubicBezTo>
                <a:cubicBezTo>
                  <a:pt x="-6197" y="1304295"/>
                  <a:pt x="57137" y="1168382"/>
                  <a:pt x="0" y="966349"/>
                </a:cubicBezTo>
                <a:cubicBezTo>
                  <a:pt x="-57137" y="764316"/>
                  <a:pt x="75532" y="387214"/>
                  <a:pt x="0" y="0"/>
                </a:cubicBezTo>
                <a:close/>
              </a:path>
            </a:pathLst>
          </a:custGeom>
          <a:ln w="41275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E264A2-482E-3A6C-A2A1-E5D0A2B177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863" t="1692" b="54406"/>
          <a:stretch/>
        </p:blipFill>
        <p:spPr>
          <a:xfrm>
            <a:off x="7569200" y="119685"/>
            <a:ext cx="3438130" cy="7138936"/>
          </a:xfrm>
          <a:custGeom>
            <a:avLst/>
            <a:gdLst>
              <a:gd name="connsiteX0" fmla="*/ 0 w 3438130"/>
              <a:gd name="connsiteY0" fmla="*/ 0 h 7138936"/>
              <a:gd name="connsiteX1" fmla="*/ 504259 w 3438130"/>
              <a:gd name="connsiteY1" fmla="*/ 0 h 7138936"/>
              <a:gd name="connsiteX2" fmla="*/ 1077281 w 3438130"/>
              <a:gd name="connsiteY2" fmla="*/ 0 h 7138936"/>
              <a:gd name="connsiteX3" fmla="*/ 1684684 w 3438130"/>
              <a:gd name="connsiteY3" fmla="*/ 0 h 7138936"/>
              <a:gd name="connsiteX4" fmla="*/ 2154561 w 3438130"/>
              <a:gd name="connsiteY4" fmla="*/ 0 h 7138936"/>
              <a:gd name="connsiteX5" fmla="*/ 2624439 w 3438130"/>
              <a:gd name="connsiteY5" fmla="*/ 0 h 7138936"/>
              <a:gd name="connsiteX6" fmla="*/ 3438130 w 3438130"/>
              <a:gd name="connsiteY6" fmla="*/ 0 h 7138936"/>
              <a:gd name="connsiteX7" fmla="*/ 3438130 w 3438130"/>
              <a:gd name="connsiteY7" fmla="*/ 594911 h 7138936"/>
              <a:gd name="connsiteX8" fmla="*/ 3438130 w 3438130"/>
              <a:gd name="connsiteY8" fmla="*/ 1261212 h 7138936"/>
              <a:gd name="connsiteX9" fmla="*/ 3438130 w 3438130"/>
              <a:gd name="connsiteY9" fmla="*/ 1784734 h 7138936"/>
              <a:gd name="connsiteX10" fmla="*/ 3438130 w 3438130"/>
              <a:gd name="connsiteY10" fmla="*/ 2451035 h 7138936"/>
              <a:gd name="connsiteX11" fmla="*/ 3438130 w 3438130"/>
              <a:gd name="connsiteY11" fmla="*/ 2903167 h 7138936"/>
              <a:gd name="connsiteX12" fmla="*/ 3438130 w 3438130"/>
              <a:gd name="connsiteY12" fmla="*/ 3498079 h 7138936"/>
              <a:gd name="connsiteX13" fmla="*/ 3438130 w 3438130"/>
              <a:gd name="connsiteY13" fmla="*/ 3878822 h 7138936"/>
              <a:gd name="connsiteX14" fmla="*/ 3438130 w 3438130"/>
              <a:gd name="connsiteY14" fmla="*/ 4616512 h 7138936"/>
              <a:gd name="connsiteX15" fmla="*/ 3438130 w 3438130"/>
              <a:gd name="connsiteY15" fmla="*/ 5211423 h 7138936"/>
              <a:gd name="connsiteX16" fmla="*/ 3438130 w 3438130"/>
              <a:gd name="connsiteY16" fmla="*/ 5949113 h 7138936"/>
              <a:gd name="connsiteX17" fmla="*/ 3438130 w 3438130"/>
              <a:gd name="connsiteY17" fmla="*/ 6472635 h 7138936"/>
              <a:gd name="connsiteX18" fmla="*/ 3438130 w 3438130"/>
              <a:gd name="connsiteY18" fmla="*/ 7138936 h 7138936"/>
              <a:gd name="connsiteX19" fmla="*/ 2865108 w 3438130"/>
              <a:gd name="connsiteY19" fmla="*/ 7138936 h 7138936"/>
              <a:gd name="connsiteX20" fmla="*/ 2292087 w 3438130"/>
              <a:gd name="connsiteY20" fmla="*/ 7138936 h 7138936"/>
              <a:gd name="connsiteX21" fmla="*/ 1822209 w 3438130"/>
              <a:gd name="connsiteY21" fmla="*/ 7138936 h 7138936"/>
              <a:gd name="connsiteX22" fmla="*/ 1249187 w 3438130"/>
              <a:gd name="connsiteY22" fmla="*/ 7138936 h 7138936"/>
              <a:gd name="connsiteX23" fmla="*/ 710547 w 3438130"/>
              <a:gd name="connsiteY23" fmla="*/ 7138936 h 7138936"/>
              <a:gd name="connsiteX24" fmla="*/ 0 w 3438130"/>
              <a:gd name="connsiteY24" fmla="*/ 7138936 h 7138936"/>
              <a:gd name="connsiteX25" fmla="*/ 0 w 3438130"/>
              <a:gd name="connsiteY25" fmla="*/ 6615414 h 7138936"/>
              <a:gd name="connsiteX26" fmla="*/ 0 w 3438130"/>
              <a:gd name="connsiteY26" fmla="*/ 5877724 h 7138936"/>
              <a:gd name="connsiteX27" fmla="*/ 0 w 3438130"/>
              <a:gd name="connsiteY27" fmla="*/ 5211423 h 7138936"/>
              <a:gd name="connsiteX28" fmla="*/ 0 w 3438130"/>
              <a:gd name="connsiteY28" fmla="*/ 4687901 h 7138936"/>
              <a:gd name="connsiteX29" fmla="*/ 0 w 3438130"/>
              <a:gd name="connsiteY29" fmla="*/ 4307158 h 7138936"/>
              <a:gd name="connsiteX30" fmla="*/ 0 w 3438130"/>
              <a:gd name="connsiteY30" fmla="*/ 3783636 h 7138936"/>
              <a:gd name="connsiteX31" fmla="*/ 0 w 3438130"/>
              <a:gd name="connsiteY31" fmla="*/ 3117335 h 7138936"/>
              <a:gd name="connsiteX32" fmla="*/ 0 w 3438130"/>
              <a:gd name="connsiteY32" fmla="*/ 2379645 h 7138936"/>
              <a:gd name="connsiteX33" fmla="*/ 0 w 3438130"/>
              <a:gd name="connsiteY33" fmla="*/ 1998902 h 7138936"/>
              <a:gd name="connsiteX34" fmla="*/ 0 w 3438130"/>
              <a:gd name="connsiteY34" fmla="*/ 1618159 h 7138936"/>
              <a:gd name="connsiteX35" fmla="*/ 0 w 3438130"/>
              <a:gd name="connsiteY35" fmla="*/ 880469 h 7138936"/>
              <a:gd name="connsiteX36" fmla="*/ 0 w 3438130"/>
              <a:gd name="connsiteY36" fmla="*/ 0 h 7138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38130" h="7138936" fill="none" extrusionOk="0">
                <a:moveTo>
                  <a:pt x="0" y="0"/>
                </a:moveTo>
                <a:cubicBezTo>
                  <a:pt x="143547" y="-54892"/>
                  <a:pt x="352839" y="57141"/>
                  <a:pt x="504259" y="0"/>
                </a:cubicBezTo>
                <a:cubicBezTo>
                  <a:pt x="655679" y="-57141"/>
                  <a:pt x="865416" y="62998"/>
                  <a:pt x="1077281" y="0"/>
                </a:cubicBezTo>
                <a:cubicBezTo>
                  <a:pt x="1289146" y="-62998"/>
                  <a:pt x="1507452" y="9480"/>
                  <a:pt x="1684684" y="0"/>
                </a:cubicBezTo>
                <a:cubicBezTo>
                  <a:pt x="1861916" y="-9480"/>
                  <a:pt x="2019941" y="1957"/>
                  <a:pt x="2154561" y="0"/>
                </a:cubicBezTo>
                <a:cubicBezTo>
                  <a:pt x="2289181" y="-1957"/>
                  <a:pt x="2527328" y="34127"/>
                  <a:pt x="2624439" y="0"/>
                </a:cubicBezTo>
                <a:cubicBezTo>
                  <a:pt x="2721550" y="-34127"/>
                  <a:pt x="3203294" y="15284"/>
                  <a:pt x="3438130" y="0"/>
                </a:cubicBezTo>
                <a:cubicBezTo>
                  <a:pt x="3506503" y="183534"/>
                  <a:pt x="3404521" y="307108"/>
                  <a:pt x="3438130" y="594911"/>
                </a:cubicBezTo>
                <a:cubicBezTo>
                  <a:pt x="3471739" y="882714"/>
                  <a:pt x="3378947" y="1117876"/>
                  <a:pt x="3438130" y="1261212"/>
                </a:cubicBezTo>
                <a:cubicBezTo>
                  <a:pt x="3497313" y="1404548"/>
                  <a:pt x="3410736" y="1597198"/>
                  <a:pt x="3438130" y="1784734"/>
                </a:cubicBezTo>
                <a:cubicBezTo>
                  <a:pt x="3465524" y="1972270"/>
                  <a:pt x="3390262" y="2246983"/>
                  <a:pt x="3438130" y="2451035"/>
                </a:cubicBezTo>
                <a:cubicBezTo>
                  <a:pt x="3485998" y="2655087"/>
                  <a:pt x="3432269" y="2751813"/>
                  <a:pt x="3438130" y="2903167"/>
                </a:cubicBezTo>
                <a:cubicBezTo>
                  <a:pt x="3443991" y="3054521"/>
                  <a:pt x="3375666" y="3332758"/>
                  <a:pt x="3438130" y="3498079"/>
                </a:cubicBezTo>
                <a:cubicBezTo>
                  <a:pt x="3500594" y="3663400"/>
                  <a:pt x="3412898" y="3772168"/>
                  <a:pt x="3438130" y="3878822"/>
                </a:cubicBezTo>
                <a:cubicBezTo>
                  <a:pt x="3463362" y="3985476"/>
                  <a:pt x="3394099" y="4258919"/>
                  <a:pt x="3438130" y="4616512"/>
                </a:cubicBezTo>
                <a:cubicBezTo>
                  <a:pt x="3482161" y="4974105"/>
                  <a:pt x="3410893" y="5029693"/>
                  <a:pt x="3438130" y="5211423"/>
                </a:cubicBezTo>
                <a:cubicBezTo>
                  <a:pt x="3465367" y="5393153"/>
                  <a:pt x="3401392" y="5604927"/>
                  <a:pt x="3438130" y="5949113"/>
                </a:cubicBezTo>
                <a:cubicBezTo>
                  <a:pt x="3474868" y="6293299"/>
                  <a:pt x="3430851" y="6319175"/>
                  <a:pt x="3438130" y="6472635"/>
                </a:cubicBezTo>
                <a:cubicBezTo>
                  <a:pt x="3445409" y="6626095"/>
                  <a:pt x="3384252" y="6964892"/>
                  <a:pt x="3438130" y="7138936"/>
                </a:cubicBezTo>
                <a:cubicBezTo>
                  <a:pt x="3185597" y="7145134"/>
                  <a:pt x="2990013" y="7101954"/>
                  <a:pt x="2865108" y="7138936"/>
                </a:cubicBezTo>
                <a:cubicBezTo>
                  <a:pt x="2740203" y="7175918"/>
                  <a:pt x="2449717" y="7130865"/>
                  <a:pt x="2292087" y="7138936"/>
                </a:cubicBezTo>
                <a:cubicBezTo>
                  <a:pt x="2134457" y="7147007"/>
                  <a:pt x="2002080" y="7133885"/>
                  <a:pt x="1822209" y="7138936"/>
                </a:cubicBezTo>
                <a:cubicBezTo>
                  <a:pt x="1642338" y="7143987"/>
                  <a:pt x="1490211" y="7123533"/>
                  <a:pt x="1249187" y="7138936"/>
                </a:cubicBezTo>
                <a:cubicBezTo>
                  <a:pt x="1008163" y="7154339"/>
                  <a:pt x="936475" y="7111916"/>
                  <a:pt x="710547" y="7138936"/>
                </a:cubicBezTo>
                <a:cubicBezTo>
                  <a:pt x="484619" y="7165956"/>
                  <a:pt x="273428" y="7110489"/>
                  <a:pt x="0" y="7138936"/>
                </a:cubicBezTo>
                <a:cubicBezTo>
                  <a:pt x="-49961" y="6985545"/>
                  <a:pt x="3723" y="6826057"/>
                  <a:pt x="0" y="6615414"/>
                </a:cubicBezTo>
                <a:cubicBezTo>
                  <a:pt x="-3723" y="6404771"/>
                  <a:pt x="22202" y="6077195"/>
                  <a:pt x="0" y="5877724"/>
                </a:cubicBezTo>
                <a:cubicBezTo>
                  <a:pt x="-22202" y="5678253"/>
                  <a:pt x="58160" y="5407884"/>
                  <a:pt x="0" y="5211423"/>
                </a:cubicBezTo>
                <a:cubicBezTo>
                  <a:pt x="-58160" y="5014962"/>
                  <a:pt x="5361" y="4944200"/>
                  <a:pt x="0" y="4687901"/>
                </a:cubicBezTo>
                <a:cubicBezTo>
                  <a:pt x="-5361" y="4431602"/>
                  <a:pt x="8472" y="4461661"/>
                  <a:pt x="0" y="4307158"/>
                </a:cubicBezTo>
                <a:cubicBezTo>
                  <a:pt x="-8472" y="4152655"/>
                  <a:pt x="15098" y="4027867"/>
                  <a:pt x="0" y="3783636"/>
                </a:cubicBezTo>
                <a:cubicBezTo>
                  <a:pt x="-15098" y="3539405"/>
                  <a:pt x="26257" y="3413783"/>
                  <a:pt x="0" y="3117335"/>
                </a:cubicBezTo>
                <a:cubicBezTo>
                  <a:pt x="-26257" y="2820887"/>
                  <a:pt x="5154" y="2741199"/>
                  <a:pt x="0" y="2379645"/>
                </a:cubicBezTo>
                <a:cubicBezTo>
                  <a:pt x="-5154" y="2018091"/>
                  <a:pt x="15753" y="2103134"/>
                  <a:pt x="0" y="1998902"/>
                </a:cubicBezTo>
                <a:cubicBezTo>
                  <a:pt x="-15753" y="1894670"/>
                  <a:pt x="13292" y="1697901"/>
                  <a:pt x="0" y="1618159"/>
                </a:cubicBezTo>
                <a:cubicBezTo>
                  <a:pt x="-13292" y="1538417"/>
                  <a:pt x="41382" y="1088489"/>
                  <a:pt x="0" y="880469"/>
                </a:cubicBezTo>
                <a:cubicBezTo>
                  <a:pt x="-41382" y="672449"/>
                  <a:pt x="59830" y="200787"/>
                  <a:pt x="0" y="0"/>
                </a:cubicBezTo>
                <a:close/>
              </a:path>
              <a:path w="3438130" h="7138936" stroke="0" extrusionOk="0">
                <a:moveTo>
                  <a:pt x="0" y="0"/>
                </a:moveTo>
                <a:cubicBezTo>
                  <a:pt x="196820" y="-20797"/>
                  <a:pt x="423030" y="23776"/>
                  <a:pt x="538640" y="0"/>
                </a:cubicBezTo>
                <a:cubicBezTo>
                  <a:pt x="654250" y="-23776"/>
                  <a:pt x="899456" y="19980"/>
                  <a:pt x="1008518" y="0"/>
                </a:cubicBezTo>
                <a:cubicBezTo>
                  <a:pt x="1117580" y="-19980"/>
                  <a:pt x="1382020" y="25746"/>
                  <a:pt x="1650302" y="0"/>
                </a:cubicBezTo>
                <a:cubicBezTo>
                  <a:pt x="1918584" y="-25746"/>
                  <a:pt x="2007746" y="24721"/>
                  <a:pt x="2188943" y="0"/>
                </a:cubicBezTo>
                <a:cubicBezTo>
                  <a:pt x="2370140" y="-24721"/>
                  <a:pt x="2568023" y="43556"/>
                  <a:pt x="2727583" y="0"/>
                </a:cubicBezTo>
                <a:cubicBezTo>
                  <a:pt x="2887143" y="-43556"/>
                  <a:pt x="3255776" y="44707"/>
                  <a:pt x="3438130" y="0"/>
                </a:cubicBezTo>
                <a:cubicBezTo>
                  <a:pt x="3477226" y="164003"/>
                  <a:pt x="3393911" y="332507"/>
                  <a:pt x="3438130" y="452133"/>
                </a:cubicBezTo>
                <a:cubicBezTo>
                  <a:pt x="3482349" y="571759"/>
                  <a:pt x="3383585" y="767225"/>
                  <a:pt x="3438130" y="1047044"/>
                </a:cubicBezTo>
                <a:cubicBezTo>
                  <a:pt x="3492675" y="1326863"/>
                  <a:pt x="3395182" y="1286865"/>
                  <a:pt x="3438130" y="1499177"/>
                </a:cubicBezTo>
                <a:cubicBezTo>
                  <a:pt x="3481078" y="1711489"/>
                  <a:pt x="3433281" y="1859928"/>
                  <a:pt x="3438130" y="1951309"/>
                </a:cubicBezTo>
                <a:cubicBezTo>
                  <a:pt x="3442979" y="2042690"/>
                  <a:pt x="3426869" y="2257735"/>
                  <a:pt x="3438130" y="2546221"/>
                </a:cubicBezTo>
                <a:cubicBezTo>
                  <a:pt x="3449391" y="2834707"/>
                  <a:pt x="3415580" y="3060924"/>
                  <a:pt x="3438130" y="3212521"/>
                </a:cubicBezTo>
                <a:cubicBezTo>
                  <a:pt x="3460680" y="3364118"/>
                  <a:pt x="3421453" y="3422074"/>
                  <a:pt x="3438130" y="3593264"/>
                </a:cubicBezTo>
                <a:cubicBezTo>
                  <a:pt x="3454807" y="3764454"/>
                  <a:pt x="3416856" y="3892390"/>
                  <a:pt x="3438130" y="4188176"/>
                </a:cubicBezTo>
                <a:cubicBezTo>
                  <a:pt x="3459404" y="4483962"/>
                  <a:pt x="3389303" y="4585226"/>
                  <a:pt x="3438130" y="4783087"/>
                </a:cubicBezTo>
                <a:cubicBezTo>
                  <a:pt x="3486957" y="4980948"/>
                  <a:pt x="3412729" y="5121682"/>
                  <a:pt x="3438130" y="5377998"/>
                </a:cubicBezTo>
                <a:cubicBezTo>
                  <a:pt x="3463531" y="5634314"/>
                  <a:pt x="3359023" y="5883971"/>
                  <a:pt x="3438130" y="6044299"/>
                </a:cubicBezTo>
                <a:cubicBezTo>
                  <a:pt x="3517237" y="6204627"/>
                  <a:pt x="3306839" y="6667146"/>
                  <a:pt x="3438130" y="7138936"/>
                </a:cubicBezTo>
                <a:cubicBezTo>
                  <a:pt x="3292482" y="7164134"/>
                  <a:pt x="3055529" y="7129292"/>
                  <a:pt x="2830727" y="7138936"/>
                </a:cubicBezTo>
                <a:cubicBezTo>
                  <a:pt x="2605925" y="7148580"/>
                  <a:pt x="2481940" y="7112613"/>
                  <a:pt x="2326468" y="7138936"/>
                </a:cubicBezTo>
                <a:cubicBezTo>
                  <a:pt x="2170996" y="7165259"/>
                  <a:pt x="1954913" y="7090882"/>
                  <a:pt x="1684684" y="7138936"/>
                </a:cubicBezTo>
                <a:cubicBezTo>
                  <a:pt x="1414455" y="7186990"/>
                  <a:pt x="1332713" y="7130626"/>
                  <a:pt x="1111662" y="7138936"/>
                </a:cubicBezTo>
                <a:cubicBezTo>
                  <a:pt x="890611" y="7147246"/>
                  <a:pt x="831522" y="7082535"/>
                  <a:pt x="607403" y="7138936"/>
                </a:cubicBezTo>
                <a:cubicBezTo>
                  <a:pt x="383284" y="7195337"/>
                  <a:pt x="287434" y="7117464"/>
                  <a:pt x="0" y="7138936"/>
                </a:cubicBezTo>
                <a:cubicBezTo>
                  <a:pt x="-1827" y="6971734"/>
                  <a:pt x="37353" y="6927875"/>
                  <a:pt x="0" y="6758193"/>
                </a:cubicBezTo>
                <a:cubicBezTo>
                  <a:pt x="-37353" y="6588511"/>
                  <a:pt x="8047" y="6521753"/>
                  <a:pt x="0" y="6377449"/>
                </a:cubicBezTo>
                <a:cubicBezTo>
                  <a:pt x="-8047" y="6233145"/>
                  <a:pt x="79036" y="5996009"/>
                  <a:pt x="0" y="5711149"/>
                </a:cubicBezTo>
                <a:cubicBezTo>
                  <a:pt x="-79036" y="5426289"/>
                  <a:pt x="10391" y="5399899"/>
                  <a:pt x="0" y="5259016"/>
                </a:cubicBezTo>
                <a:cubicBezTo>
                  <a:pt x="-10391" y="5118133"/>
                  <a:pt x="85926" y="4825194"/>
                  <a:pt x="0" y="4521326"/>
                </a:cubicBezTo>
                <a:cubicBezTo>
                  <a:pt x="-85926" y="4217458"/>
                  <a:pt x="31474" y="4211895"/>
                  <a:pt x="0" y="3997804"/>
                </a:cubicBezTo>
                <a:cubicBezTo>
                  <a:pt x="-31474" y="3783713"/>
                  <a:pt x="44279" y="3715792"/>
                  <a:pt x="0" y="3617061"/>
                </a:cubicBezTo>
                <a:cubicBezTo>
                  <a:pt x="-44279" y="3518330"/>
                  <a:pt x="58513" y="3194912"/>
                  <a:pt x="0" y="2950760"/>
                </a:cubicBezTo>
                <a:cubicBezTo>
                  <a:pt x="-58513" y="2706608"/>
                  <a:pt x="28779" y="2628138"/>
                  <a:pt x="0" y="2498628"/>
                </a:cubicBezTo>
                <a:cubicBezTo>
                  <a:pt x="-28779" y="2369118"/>
                  <a:pt x="27278" y="2165004"/>
                  <a:pt x="0" y="1832327"/>
                </a:cubicBezTo>
                <a:cubicBezTo>
                  <a:pt x="-27278" y="1499650"/>
                  <a:pt x="29379" y="1318319"/>
                  <a:pt x="0" y="1094637"/>
                </a:cubicBezTo>
                <a:cubicBezTo>
                  <a:pt x="-29379" y="870955"/>
                  <a:pt x="4863" y="716794"/>
                  <a:pt x="0" y="571115"/>
                </a:cubicBezTo>
                <a:cubicBezTo>
                  <a:pt x="-4863" y="425436"/>
                  <a:pt x="48894" y="269396"/>
                  <a:pt x="0" y="0"/>
                </a:cubicBezTo>
                <a:close/>
              </a:path>
            </a:pathLst>
          </a:custGeom>
          <a:ln w="44450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3811834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2766D-393F-B21A-E278-6D37E3E0C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B1B49-5E1F-44E2-A7AC-4E79A883D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0A8709-A8AB-68C2-35A7-DFD26419D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841" y="0"/>
            <a:ext cx="8980318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907757-5F68-E8B1-D6B5-E5366377DE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" t="63831" r="62106" b="3984"/>
          <a:stretch/>
        </p:blipFill>
        <p:spPr>
          <a:xfrm>
            <a:off x="359278" y="171494"/>
            <a:ext cx="10442074" cy="67791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475962-1B54-7BFC-04B0-A62999D14E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58" t="65670" r="28068" b="3371"/>
          <a:stretch/>
        </p:blipFill>
        <p:spPr>
          <a:xfrm rot="16200000">
            <a:off x="1759315" y="979670"/>
            <a:ext cx="7642000" cy="51628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EDC9C3-0A51-0313-7A6C-39FCC3A964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464" t="65231" r="-129" b="2222"/>
          <a:stretch/>
        </p:blipFill>
        <p:spPr>
          <a:xfrm>
            <a:off x="1972628" y="-300555"/>
            <a:ext cx="8246744" cy="768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87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F9BBB-CF33-27BD-B3F5-A8B392B4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6111">
            <a:hlinkClick r:id="" action="ppaction://media"/>
            <a:extLst>
              <a:ext uri="{FF2B5EF4-FFF2-40B4-BE49-F238E27FC236}">
                <a16:creationId xmlns:a16="http://schemas.microsoft.com/office/drawing/2014/main" id="{5D3AEC9E-6F48-5199-4BE7-5D41E6AF1BD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8234" y="178060"/>
            <a:ext cx="8378886" cy="6322650"/>
          </a:xfrm>
        </p:spPr>
      </p:pic>
    </p:spTree>
    <p:extLst>
      <p:ext uri="{BB962C8B-B14F-4D97-AF65-F5344CB8AC3E}">
        <p14:creationId xmlns:p14="http://schemas.microsoft.com/office/powerpoint/2010/main" val="2145799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5AB8F98-27E9-490A-9FFC-6FB07CEAB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4762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BB673AF-CE4B-46CB-AF61-47A2F6B51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92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B244C92-C225-4ED6-9477-FE38CFE2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3B79606-5986-49BA-9D40-A0FD94094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7618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534AD34-A74F-4FCD-8E77-6A38F9263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6083" y="0"/>
            <a:ext cx="9841377" cy="6858000"/>
          </a:xfrm>
          <a:custGeom>
            <a:avLst/>
            <a:gdLst>
              <a:gd name="connsiteX0" fmla="*/ 1623023 w 9841377"/>
              <a:gd name="connsiteY0" fmla="*/ 0 h 6858000"/>
              <a:gd name="connsiteX1" fmla="*/ 4289416 w 9841377"/>
              <a:gd name="connsiteY1" fmla="*/ 0 h 6858000"/>
              <a:gd name="connsiteX2" fmla="*/ 4359035 w 9841377"/>
              <a:gd name="connsiteY2" fmla="*/ 0 h 6858000"/>
              <a:gd name="connsiteX3" fmla="*/ 5482342 w 9841377"/>
              <a:gd name="connsiteY3" fmla="*/ 0 h 6858000"/>
              <a:gd name="connsiteX4" fmla="*/ 5551962 w 9841377"/>
              <a:gd name="connsiteY4" fmla="*/ 0 h 6858000"/>
              <a:gd name="connsiteX5" fmla="*/ 8218354 w 9841377"/>
              <a:gd name="connsiteY5" fmla="*/ 0 h 6858000"/>
              <a:gd name="connsiteX6" fmla="*/ 8240478 w 9841377"/>
              <a:gd name="connsiteY6" fmla="*/ 14997 h 6858000"/>
              <a:gd name="connsiteX7" fmla="*/ 9841377 w 9841377"/>
              <a:gd name="connsiteY7" fmla="*/ 3621656 h 6858000"/>
              <a:gd name="connsiteX8" fmla="*/ 7967027 w 9841377"/>
              <a:gd name="connsiteY8" fmla="*/ 6374814 h 6858000"/>
              <a:gd name="connsiteX9" fmla="*/ 7450379 w 9841377"/>
              <a:gd name="connsiteY9" fmla="*/ 6780599 h 6858000"/>
              <a:gd name="connsiteX10" fmla="*/ 7338623 w 9841377"/>
              <a:gd name="connsiteY10" fmla="*/ 6858000 h 6858000"/>
              <a:gd name="connsiteX11" fmla="*/ 5551962 w 9841377"/>
              <a:gd name="connsiteY11" fmla="*/ 6858000 h 6858000"/>
              <a:gd name="connsiteX12" fmla="*/ 5482342 w 9841377"/>
              <a:gd name="connsiteY12" fmla="*/ 6858000 h 6858000"/>
              <a:gd name="connsiteX13" fmla="*/ 4359035 w 9841377"/>
              <a:gd name="connsiteY13" fmla="*/ 6858000 h 6858000"/>
              <a:gd name="connsiteX14" fmla="*/ 4289416 w 9841377"/>
              <a:gd name="connsiteY14" fmla="*/ 6858000 h 6858000"/>
              <a:gd name="connsiteX15" fmla="*/ 2502754 w 9841377"/>
              <a:gd name="connsiteY15" fmla="*/ 6858000 h 6858000"/>
              <a:gd name="connsiteX16" fmla="*/ 2390998 w 9841377"/>
              <a:gd name="connsiteY16" fmla="*/ 6780599 h 6858000"/>
              <a:gd name="connsiteX17" fmla="*/ 1874350 w 9841377"/>
              <a:gd name="connsiteY17" fmla="*/ 6374814 h 6858000"/>
              <a:gd name="connsiteX18" fmla="*/ 0 w 9841377"/>
              <a:gd name="connsiteY18" fmla="*/ 3621656 h 6858000"/>
              <a:gd name="connsiteX19" fmla="*/ 1600899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1623023" y="0"/>
                </a:moveTo>
                <a:lnTo>
                  <a:pt x="4289416" y="0"/>
                </a:lnTo>
                <a:lnTo>
                  <a:pt x="4359035" y="0"/>
                </a:lnTo>
                <a:lnTo>
                  <a:pt x="5482342" y="0"/>
                </a:lnTo>
                <a:lnTo>
                  <a:pt x="5551962" y="0"/>
                </a:lnTo>
                <a:lnTo>
                  <a:pt x="8218354" y="0"/>
                </a:lnTo>
                <a:lnTo>
                  <a:pt x="8240478" y="14997"/>
                </a:lnTo>
                <a:cubicBezTo>
                  <a:pt x="9267641" y="754641"/>
                  <a:pt x="9841377" y="2093192"/>
                  <a:pt x="9841377" y="3621656"/>
                </a:cubicBezTo>
                <a:cubicBezTo>
                  <a:pt x="9841377" y="4969131"/>
                  <a:pt x="8912652" y="5602839"/>
                  <a:pt x="7967027" y="6374814"/>
                </a:cubicBezTo>
                <a:cubicBezTo>
                  <a:pt x="7794824" y="6515397"/>
                  <a:pt x="7624197" y="6653108"/>
                  <a:pt x="7450379" y="6780599"/>
                </a:cubicBezTo>
                <a:lnTo>
                  <a:pt x="7338623" y="6858000"/>
                </a:lnTo>
                <a:lnTo>
                  <a:pt x="5551962" y="6858000"/>
                </a:lnTo>
                <a:lnTo>
                  <a:pt x="5482342" y="6858000"/>
                </a:lnTo>
                <a:lnTo>
                  <a:pt x="4359035" y="6858000"/>
                </a:lnTo>
                <a:lnTo>
                  <a:pt x="428941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488D26-37F7-1555-BD9F-F4EE8E2AEC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5793" y="25558"/>
            <a:ext cx="5510401" cy="684522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249051C-FC44-09E4-5C46-23031C7F8B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05" t="73757"/>
          <a:stretch/>
        </p:blipFill>
        <p:spPr>
          <a:xfrm>
            <a:off x="-322290" y="2860076"/>
            <a:ext cx="12526566" cy="3972366"/>
          </a:xfrm>
          <a:custGeom>
            <a:avLst/>
            <a:gdLst>
              <a:gd name="connsiteX0" fmla="*/ 0 w 12526566"/>
              <a:gd name="connsiteY0" fmla="*/ 0 h 3972366"/>
              <a:gd name="connsiteX1" fmla="*/ 596503 w 12526566"/>
              <a:gd name="connsiteY1" fmla="*/ 0 h 3972366"/>
              <a:gd name="connsiteX2" fmla="*/ 817209 w 12526566"/>
              <a:gd name="connsiteY2" fmla="*/ 0 h 3972366"/>
              <a:gd name="connsiteX3" fmla="*/ 1538978 w 12526566"/>
              <a:gd name="connsiteY3" fmla="*/ 0 h 3972366"/>
              <a:gd name="connsiteX4" fmla="*/ 1759684 w 12526566"/>
              <a:gd name="connsiteY4" fmla="*/ 0 h 3972366"/>
              <a:gd name="connsiteX5" fmla="*/ 2356187 w 12526566"/>
              <a:gd name="connsiteY5" fmla="*/ 0 h 3972366"/>
              <a:gd name="connsiteX6" fmla="*/ 3203222 w 12526566"/>
              <a:gd name="connsiteY6" fmla="*/ 0 h 3972366"/>
              <a:gd name="connsiteX7" fmla="*/ 4050256 w 12526566"/>
              <a:gd name="connsiteY7" fmla="*/ 0 h 3972366"/>
              <a:gd name="connsiteX8" fmla="*/ 4772025 w 12526566"/>
              <a:gd name="connsiteY8" fmla="*/ 0 h 3972366"/>
              <a:gd name="connsiteX9" fmla="*/ 5243263 w 12526566"/>
              <a:gd name="connsiteY9" fmla="*/ 0 h 3972366"/>
              <a:gd name="connsiteX10" fmla="*/ 5463969 w 12526566"/>
              <a:gd name="connsiteY10" fmla="*/ 0 h 3972366"/>
              <a:gd name="connsiteX11" fmla="*/ 5935206 w 12526566"/>
              <a:gd name="connsiteY11" fmla="*/ 0 h 3972366"/>
              <a:gd name="connsiteX12" fmla="*/ 6656975 w 12526566"/>
              <a:gd name="connsiteY12" fmla="*/ 0 h 3972366"/>
              <a:gd name="connsiteX13" fmla="*/ 7504010 w 12526566"/>
              <a:gd name="connsiteY13" fmla="*/ 0 h 3972366"/>
              <a:gd name="connsiteX14" fmla="*/ 7724716 w 12526566"/>
              <a:gd name="connsiteY14" fmla="*/ 0 h 3972366"/>
              <a:gd name="connsiteX15" fmla="*/ 7945422 w 12526566"/>
              <a:gd name="connsiteY15" fmla="*/ 0 h 3972366"/>
              <a:gd name="connsiteX16" fmla="*/ 8792456 w 12526566"/>
              <a:gd name="connsiteY16" fmla="*/ 0 h 3972366"/>
              <a:gd name="connsiteX17" fmla="*/ 9013162 w 12526566"/>
              <a:gd name="connsiteY17" fmla="*/ 0 h 3972366"/>
              <a:gd name="connsiteX18" fmla="*/ 9609666 w 12526566"/>
              <a:gd name="connsiteY18" fmla="*/ 0 h 3972366"/>
              <a:gd name="connsiteX19" fmla="*/ 9955637 w 12526566"/>
              <a:gd name="connsiteY19" fmla="*/ 0 h 3972366"/>
              <a:gd name="connsiteX20" fmla="*/ 10301609 w 12526566"/>
              <a:gd name="connsiteY20" fmla="*/ 0 h 3972366"/>
              <a:gd name="connsiteX21" fmla="*/ 10647581 w 12526566"/>
              <a:gd name="connsiteY21" fmla="*/ 0 h 3972366"/>
              <a:gd name="connsiteX22" fmla="*/ 10993553 w 12526566"/>
              <a:gd name="connsiteY22" fmla="*/ 0 h 3972366"/>
              <a:gd name="connsiteX23" fmla="*/ 11464790 w 12526566"/>
              <a:gd name="connsiteY23" fmla="*/ 0 h 3972366"/>
              <a:gd name="connsiteX24" fmla="*/ 11810762 w 12526566"/>
              <a:gd name="connsiteY24" fmla="*/ 0 h 3972366"/>
              <a:gd name="connsiteX25" fmla="*/ 12526566 w 12526566"/>
              <a:gd name="connsiteY25" fmla="*/ 0 h 3972366"/>
              <a:gd name="connsiteX26" fmla="*/ 12526566 w 12526566"/>
              <a:gd name="connsiteY26" fmla="*/ 607205 h 3972366"/>
              <a:gd name="connsiteX27" fmla="*/ 12526566 w 12526566"/>
              <a:gd name="connsiteY27" fmla="*/ 1134962 h 3972366"/>
              <a:gd name="connsiteX28" fmla="*/ 12526566 w 12526566"/>
              <a:gd name="connsiteY28" fmla="*/ 1583272 h 3972366"/>
              <a:gd name="connsiteX29" fmla="*/ 12526566 w 12526566"/>
              <a:gd name="connsiteY29" fmla="*/ 2230200 h 3972366"/>
              <a:gd name="connsiteX30" fmla="*/ 12526566 w 12526566"/>
              <a:gd name="connsiteY30" fmla="*/ 2877128 h 3972366"/>
              <a:gd name="connsiteX31" fmla="*/ 12526566 w 12526566"/>
              <a:gd name="connsiteY31" fmla="*/ 3325438 h 3972366"/>
              <a:gd name="connsiteX32" fmla="*/ 12526566 w 12526566"/>
              <a:gd name="connsiteY32" fmla="*/ 3972366 h 3972366"/>
              <a:gd name="connsiteX33" fmla="*/ 11930063 w 12526566"/>
              <a:gd name="connsiteY33" fmla="*/ 3972366 h 3972366"/>
              <a:gd name="connsiteX34" fmla="*/ 11584091 w 12526566"/>
              <a:gd name="connsiteY34" fmla="*/ 3972366 h 3972366"/>
              <a:gd name="connsiteX35" fmla="*/ 11112854 w 12526566"/>
              <a:gd name="connsiteY35" fmla="*/ 3972366 h 3972366"/>
              <a:gd name="connsiteX36" fmla="*/ 10516350 w 12526566"/>
              <a:gd name="connsiteY36" fmla="*/ 3972366 h 3972366"/>
              <a:gd name="connsiteX37" fmla="*/ 9919847 w 12526566"/>
              <a:gd name="connsiteY37" fmla="*/ 3972366 h 3972366"/>
              <a:gd name="connsiteX38" fmla="*/ 9198078 w 12526566"/>
              <a:gd name="connsiteY38" fmla="*/ 3972366 h 3972366"/>
              <a:gd name="connsiteX39" fmla="*/ 8852107 w 12526566"/>
              <a:gd name="connsiteY39" fmla="*/ 3972366 h 3972366"/>
              <a:gd name="connsiteX40" fmla="*/ 8506135 w 12526566"/>
              <a:gd name="connsiteY40" fmla="*/ 3972366 h 3972366"/>
              <a:gd name="connsiteX41" fmla="*/ 7659100 w 12526566"/>
              <a:gd name="connsiteY41" fmla="*/ 3972366 h 3972366"/>
              <a:gd name="connsiteX42" fmla="*/ 6812066 w 12526566"/>
              <a:gd name="connsiteY42" fmla="*/ 3972366 h 3972366"/>
              <a:gd name="connsiteX43" fmla="*/ 6215563 w 12526566"/>
              <a:gd name="connsiteY43" fmla="*/ 3972366 h 3972366"/>
              <a:gd name="connsiteX44" fmla="*/ 5994857 w 12526566"/>
              <a:gd name="connsiteY44" fmla="*/ 3972366 h 3972366"/>
              <a:gd name="connsiteX45" fmla="*/ 5774150 w 12526566"/>
              <a:gd name="connsiteY45" fmla="*/ 3972366 h 3972366"/>
              <a:gd name="connsiteX46" fmla="*/ 4927116 w 12526566"/>
              <a:gd name="connsiteY46" fmla="*/ 3972366 h 3972366"/>
              <a:gd name="connsiteX47" fmla="*/ 4455878 w 12526566"/>
              <a:gd name="connsiteY47" fmla="*/ 3972366 h 3972366"/>
              <a:gd name="connsiteX48" fmla="*/ 3608844 w 12526566"/>
              <a:gd name="connsiteY48" fmla="*/ 3972366 h 3972366"/>
              <a:gd name="connsiteX49" fmla="*/ 3012341 w 12526566"/>
              <a:gd name="connsiteY49" fmla="*/ 3972366 h 3972366"/>
              <a:gd name="connsiteX50" fmla="*/ 2791635 w 12526566"/>
              <a:gd name="connsiteY50" fmla="*/ 3972366 h 3972366"/>
              <a:gd name="connsiteX51" fmla="*/ 2445663 w 12526566"/>
              <a:gd name="connsiteY51" fmla="*/ 3972366 h 3972366"/>
              <a:gd name="connsiteX52" fmla="*/ 1974425 w 12526566"/>
              <a:gd name="connsiteY52" fmla="*/ 3972366 h 3972366"/>
              <a:gd name="connsiteX53" fmla="*/ 1252657 w 12526566"/>
              <a:gd name="connsiteY53" fmla="*/ 3972366 h 3972366"/>
              <a:gd name="connsiteX54" fmla="*/ 530888 w 12526566"/>
              <a:gd name="connsiteY54" fmla="*/ 3972366 h 3972366"/>
              <a:gd name="connsiteX55" fmla="*/ 0 w 12526566"/>
              <a:gd name="connsiteY55" fmla="*/ 3972366 h 3972366"/>
              <a:gd name="connsiteX56" fmla="*/ 0 w 12526566"/>
              <a:gd name="connsiteY56" fmla="*/ 3444609 h 3972366"/>
              <a:gd name="connsiteX57" fmla="*/ 0 w 12526566"/>
              <a:gd name="connsiteY57" fmla="*/ 2797681 h 3972366"/>
              <a:gd name="connsiteX58" fmla="*/ 0 w 12526566"/>
              <a:gd name="connsiteY58" fmla="*/ 2349371 h 3972366"/>
              <a:gd name="connsiteX59" fmla="*/ 0 w 12526566"/>
              <a:gd name="connsiteY59" fmla="*/ 1781890 h 3972366"/>
              <a:gd name="connsiteX60" fmla="*/ 0 w 12526566"/>
              <a:gd name="connsiteY60" fmla="*/ 1134962 h 3972366"/>
              <a:gd name="connsiteX61" fmla="*/ 0 w 12526566"/>
              <a:gd name="connsiteY61" fmla="*/ 488034 h 3972366"/>
              <a:gd name="connsiteX62" fmla="*/ 0 w 12526566"/>
              <a:gd name="connsiteY62" fmla="*/ 0 h 3972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526566" h="3972366" fill="none" extrusionOk="0">
                <a:moveTo>
                  <a:pt x="0" y="0"/>
                </a:moveTo>
                <a:cubicBezTo>
                  <a:pt x="286183" y="-9718"/>
                  <a:pt x="389103" y="51101"/>
                  <a:pt x="596503" y="0"/>
                </a:cubicBezTo>
                <a:cubicBezTo>
                  <a:pt x="803903" y="-51101"/>
                  <a:pt x="724767" y="26440"/>
                  <a:pt x="817209" y="0"/>
                </a:cubicBezTo>
                <a:cubicBezTo>
                  <a:pt x="909651" y="-26440"/>
                  <a:pt x="1191989" y="17966"/>
                  <a:pt x="1538978" y="0"/>
                </a:cubicBezTo>
                <a:cubicBezTo>
                  <a:pt x="1885967" y="-17966"/>
                  <a:pt x="1712541" y="16151"/>
                  <a:pt x="1759684" y="0"/>
                </a:cubicBezTo>
                <a:cubicBezTo>
                  <a:pt x="1806827" y="-16151"/>
                  <a:pt x="2171855" y="54204"/>
                  <a:pt x="2356187" y="0"/>
                </a:cubicBezTo>
                <a:cubicBezTo>
                  <a:pt x="2540519" y="-54204"/>
                  <a:pt x="2886553" y="56215"/>
                  <a:pt x="3203222" y="0"/>
                </a:cubicBezTo>
                <a:cubicBezTo>
                  <a:pt x="3519892" y="-56215"/>
                  <a:pt x="3778343" y="32137"/>
                  <a:pt x="4050256" y="0"/>
                </a:cubicBezTo>
                <a:cubicBezTo>
                  <a:pt x="4322169" y="-32137"/>
                  <a:pt x="4413227" y="14127"/>
                  <a:pt x="4772025" y="0"/>
                </a:cubicBezTo>
                <a:cubicBezTo>
                  <a:pt x="5130823" y="-14127"/>
                  <a:pt x="5033088" y="8636"/>
                  <a:pt x="5243263" y="0"/>
                </a:cubicBezTo>
                <a:cubicBezTo>
                  <a:pt x="5453438" y="-8636"/>
                  <a:pt x="5406071" y="13727"/>
                  <a:pt x="5463969" y="0"/>
                </a:cubicBezTo>
                <a:cubicBezTo>
                  <a:pt x="5521867" y="-13727"/>
                  <a:pt x="5723099" y="37172"/>
                  <a:pt x="5935206" y="0"/>
                </a:cubicBezTo>
                <a:cubicBezTo>
                  <a:pt x="6147313" y="-37172"/>
                  <a:pt x="6312454" y="49011"/>
                  <a:pt x="6656975" y="0"/>
                </a:cubicBezTo>
                <a:cubicBezTo>
                  <a:pt x="7001496" y="-49011"/>
                  <a:pt x="7316228" y="31100"/>
                  <a:pt x="7504010" y="0"/>
                </a:cubicBezTo>
                <a:cubicBezTo>
                  <a:pt x="7691792" y="-31100"/>
                  <a:pt x="7629488" y="19107"/>
                  <a:pt x="7724716" y="0"/>
                </a:cubicBezTo>
                <a:cubicBezTo>
                  <a:pt x="7819944" y="-19107"/>
                  <a:pt x="7879290" y="11911"/>
                  <a:pt x="7945422" y="0"/>
                </a:cubicBezTo>
                <a:cubicBezTo>
                  <a:pt x="8011554" y="-11911"/>
                  <a:pt x="8479795" y="41009"/>
                  <a:pt x="8792456" y="0"/>
                </a:cubicBezTo>
                <a:cubicBezTo>
                  <a:pt x="9105117" y="-41009"/>
                  <a:pt x="8946938" y="22369"/>
                  <a:pt x="9013162" y="0"/>
                </a:cubicBezTo>
                <a:cubicBezTo>
                  <a:pt x="9079386" y="-22369"/>
                  <a:pt x="9484643" y="62505"/>
                  <a:pt x="9609666" y="0"/>
                </a:cubicBezTo>
                <a:cubicBezTo>
                  <a:pt x="9734689" y="-62505"/>
                  <a:pt x="9881040" y="15369"/>
                  <a:pt x="9955637" y="0"/>
                </a:cubicBezTo>
                <a:cubicBezTo>
                  <a:pt x="10030234" y="-15369"/>
                  <a:pt x="10176020" y="25199"/>
                  <a:pt x="10301609" y="0"/>
                </a:cubicBezTo>
                <a:cubicBezTo>
                  <a:pt x="10427198" y="-25199"/>
                  <a:pt x="10485757" y="18175"/>
                  <a:pt x="10647581" y="0"/>
                </a:cubicBezTo>
                <a:cubicBezTo>
                  <a:pt x="10809405" y="-18175"/>
                  <a:pt x="10829623" y="4657"/>
                  <a:pt x="10993553" y="0"/>
                </a:cubicBezTo>
                <a:cubicBezTo>
                  <a:pt x="11157483" y="-4657"/>
                  <a:pt x="11330961" y="15835"/>
                  <a:pt x="11464790" y="0"/>
                </a:cubicBezTo>
                <a:cubicBezTo>
                  <a:pt x="11598619" y="-15835"/>
                  <a:pt x="11728046" y="7077"/>
                  <a:pt x="11810762" y="0"/>
                </a:cubicBezTo>
                <a:cubicBezTo>
                  <a:pt x="11893478" y="-7077"/>
                  <a:pt x="12320624" y="44736"/>
                  <a:pt x="12526566" y="0"/>
                </a:cubicBezTo>
                <a:cubicBezTo>
                  <a:pt x="12535314" y="189185"/>
                  <a:pt x="12520680" y="425123"/>
                  <a:pt x="12526566" y="607205"/>
                </a:cubicBezTo>
                <a:cubicBezTo>
                  <a:pt x="12532452" y="789288"/>
                  <a:pt x="12478928" y="918435"/>
                  <a:pt x="12526566" y="1134962"/>
                </a:cubicBezTo>
                <a:cubicBezTo>
                  <a:pt x="12574204" y="1351489"/>
                  <a:pt x="12479075" y="1464474"/>
                  <a:pt x="12526566" y="1583272"/>
                </a:cubicBezTo>
                <a:cubicBezTo>
                  <a:pt x="12574057" y="1702070"/>
                  <a:pt x="12500952" y="2013253"/>
                  <a:pt x="12526566" y="2230200"/>
                </a:cubicBezTo>
                <a:cubicBezTo>
                  <a:pt x="12552180" y="2447147"/>
                  <a:pt x="12480685" y="2693253"/>
                  <a:pt x="12526566" y="2877128"/>
                </a:cubicBezTo>
                <a:cubicBezTo>
                  <a:pt x="12572447" y="3061003"/>
                  <a:pt x="12523090" y="3175237"/>
                  <a:pt x="12526566" y="3325438"/>
                </a:cubicBezTo>
                <a:cubicBezTo>
                  <a:pt x="12530042" y="3475639"/>
                  <a:pt x="12515328" y="3779026"/>
                  <a:pt x="12526566" y="3972366"/>
                </a:cubicBezTo>
                <a:cubicBezTo>
                  <a:pt x="12340827" y="4015199"/>
                  <a:pt x="12186974" y="3917660"/>
                  <a:pt x="11930063" y="3972366"/>
                </a:cubicBezTo>
                <a:cubicBezTo>
                  <a:pt x="11673152" y="4027072"/>
                  <a:pt x="11702836" y="3954769"/>
                  <a:pt x="11584091" y="3972366"/>
                </a:cubicBezTo>
                <a:cubicBezTo>
                  <a:pt x="11465346" y="3989963"/>
                  <a:pt x="11217432" y="3953633"/>
                  <a:pt x="11112854" y="3972366"/>
                </a:cubicBezTo>
                <a:cubicBezTo>
                  <a:pt x="11008276" y="3991099"/>
                  <a:pt x="10670494" y="3960729"/>
                  <a:pt x="10516350" y="3972366"/>
                </a:cubicBezTo>
                <a:cubicBezTo>
                  <a:pt x="10362206" y="3984003"/>
                  <a:pt x="10154439" y="3964191"/>
                  <a:pt x="9919847" y="3972366"/>
                </a:cubicBezTo>
                <a:cubicBezTo>
                  <a:pt x="9685255" y="3980541"/>
                  <a:pt x="9420600" y="3885892"/>
                  <a:pt x="9198078" y="3972366"/>
                </a:cubicBezTo>
                <a:cubicBezTo>
                  <a:pt x="8975556" y="4058840"/>
                  <a:pt x="8933425" y="3957237"/>
                  <a:pt x="8852107" y="3972366"/>
                </a:cubicBezTo>
                <a:cubicBezTo>
                  <a:pt x="8770789" y="3987495"/>
                  <a:pt x="8676969" y="3936169"/>
                  <a:pt x="8506135" y="3972366"/>
                </a:cubicBezTo>
                <a:cubicBezTo>
                  <a:pt x="8335301" y="4008563"/>
                  <a:pt x="7945566" y="3949492"/>
                  <a:pt x="7659100" y="3972366"/>
                </a:cubicBezTo>
                <a:cubicBezTo>
                  <a:pt x="7372635" y="3995240"/>
                  <a:pt x="7138056" y="3882479"/>
                  <a:pt x="6812066" y="3972366"/>
                </a:cubicBezTo>
                <a:cubicBezTo>
                  <a:pt x="6486076" y="4062253"/>
                  <a:pt x="6387981" y="3908425"/>
                  <a:pt x="6215563" y="3972366"/>
                </a:cubicBezTo>
                <a:cubicBezTo>
                  <a:pt x="6043145" y="4036307"/>
                  <a:pt x="6049791" y="3949378"/>
                  <a:pt x="5994857" y="3972366"/>
                </a:cubicBezTo>
                <a:cubicBezTo>
                  <a:pt x="5939923" y="3995354"/>
                  <a:pt x="5856769" y="3963063"/>
                  <a:pt x="5774150" y="3972366"/>
                </a:cubicBezTo>
                <a:cubicBezTo>
                  <a:pt x="5691531" y="3981669"/>
                  <a:pt x="5325928" y="3953548"/>
                  <a:pt x="4927116" y="3972366"/>
                </a:cubicBezTo>
                <a:cubicBezTo>
                  <a:pt x="4528304" y="3991184"/>
                  <a:pt x="4676944" y="3934692"/>
                  <a:pt x="4455878" y="3972366"/>
                </a:cubicBezTo>
                <a:cubicBezTo>
                  <a:pt x="4234812" y="4010040"/>
                  <a:pt x="3968671" y="3944590"/>
                  <a:pt x="3608844" y="3972366"/>
                </a:cubicBezTo>
                <a:cubicBezTo>
                  <a:pt x="3249017" y="4000142"/>
                  <a:pt x="3151030" y="3965517"/>
                  <a:pt x="3012341" y="3972366"/>
                </a:cubicBezTo>
                <a:cubicBezTo>
                  <a:pt x="2873652" y="3979215"/>
                  <a:pt x="2868261" y="3957850"/>
                  <a:pt x="2791635" y="3972366"/>
                </a:cubicBezTo>
                <a:cubicBezTo>
                  <a:pt x="2715009" y="3986882"/>
                  <a:pt x="2614550" y="3943155"/>
                  <a:pt x="2445663" y="3972366"/>
                </a:cubicBezTo>
                <a:cubicBezTo>
                  <a:pt x="2276776" y="4001577"/>
                  <a:pt x="2195873" y="3971360"/>
                  <a:pt x="1974425" y="3972366"/>
                </a:cubicBezTo>
                <a:cubicBezTo>
                  <a:pt x="1752977" y="3973372"/>
                  <a:pt x="1602518" y="3963437"/>
                  <a:pt x="1252657" y="3972366"/>
                </a:cubicBezTo>
                <a:cubicBezTo>
                  <a:pt x="902796" y="3981295"/>
                  <a:pt x="797045" y="3921429"/>
                  <a:pt x="530888" y="3972366"/>
                </a:cubicBezTo>
                <a:cubicBezTo>
                  <a:pt x="264731" y="4023303"/>
                  <a:pt x="193272" y="3935112"/>
                  <a:pt x="0" y="3972366"/>
                </a:cubicBezTo>
                <a:cubicBezTo>
                  <a:pt x="-33896" y="3839958"/>
                  <a:pt x="28237" y="3576290"/>
                  <a:pt x="0" y="3444609"/>
                </a:cubicBezTo>
                <a:cubicBezTo>
                  <a:pt x="-28237" y="3312928"/>
                  <a:pt x="73690" y="3054646"/>
                  <a:pt x="0" y="2797681"/>
                </a:cubicBezTo>
                <a:cubicBezTo>
                  <a:pt x="-73690" y="2540716"/>
                  <a:pt x="29456" y="2439511"/>
                  <a:pt x="0" y="2349371"/>
                </a:cubicBezTo>
                <a:cubicBezTo>
                  <a:pt x="-29456" y="2259231"/>
                  <a:pt x="31890" y="1966626"/>
                  <a:pt x="0" y="1781890"/>
                </a:cubicBezTo>
                <a:cubicBezTo>
                  <a:pt x="-31890" y="1597154"/>
                  <a:pt x="40321" y="1303023"/>
                  <a:pt x="0" y="1134962"/>
                </a:cubicBezTo>
                <a:cubicBezTo>
                  <a:pt x="-40321" y="966901"/>
                  <a:pt x="42018" y="644044"/>
                  <a:pt x="0" y="488034"/>
                </a:cubicBezTo>
                <a:cubicBezTo>
                  <a:pt x="-42018" y="332024"/>
                  <a:pt x="386" y="229165"/>
                  <a:pt x="0" y="0"/>
                </a:cubicBezTo>
                <a:close/>
              </a:path>
              <a:path w="12526566" h="3972366" stroke="0" extrusionOk="0">
                <a:moveTo>
                  <a:pt x="0" y="0"/>
                </a:moveTo>
                <a:cubicBezTo>
                  <a:pt x="234110" y="-42164"/>
                  <a:pt x="295202" y="49077"/>
                  <a:pt x="471237" y="0"/>
                </a:cubicBezTo>
                <a:cubicBezTo>
                  <a:pt x="647272" y="-49077"/>
                  <a:pt x="637666" y="15980"/>
                  <a:pt x="691944" y="0"/>
                </a:cubicBezTo>
                <a:cubicBezTo>
                  <a:pt x="746222" y="-15980"/>
                  <a:pt x="1319103" y="48149"/>
                  <a:pt x="1538978" y="0"/>
                </a:cubicBezTo>
                <a:cubicBezTo>
                  <a:pt x="1758853" y="-48149"/>
                  <a:pt x="1820876" y="2135"/>
                  <a:pt x="2010216" y="0"/>
                </a:cubicBezTo>
                <a:cubicBezTo>
                  <a:pt x="2199556" y="-2135"/>
                  <a:pt x="2351304" y="17804"/>
                  <a:pt x="2481453" y="0"/>
                </a:cubicBezTo>
                <a:cubicBezTo>
                  <a:pt x="2611602" y="-17804"/>
                  <a:pt x="2926325" y="100587"/>
                  <a:pt x="3328488" y="0"/>
                </a:cubicBezTo>
                <a:cubicBezTo>
                  <a:pt x="3730651" y="-100587"/>
                  <a:pt x="3579929" y="33012"/>
                  <a:pt x="3674459" y="0"/>
                </a:cubicBezTo>
                <a:cubicBezTo>
                  <a:pt x="3768989" y="-33012"/>
                  <a:pt x="4113875" y="76454"/>
                  <a:pt x="4521494" y="0"/>
                </a:cubicBezTo>
                <a:cubicBezTo>
                  <a:pt x="4929114" y="-76454"/>
                  <a:pt x="4956874" y="1165"/>
                  <a:pt x="5368528" y="0"/>
                </a:cubicBezTo>
                <a:cubicBezTo>
                  <a:pt x="5780182" y="-1165"/>
                  <a:pt x="5755816" y="41063"/>
                  <a:pt x="5965031" y="0"/>
                </a:cubicBezTo>
                <a:cubicBezTo>
                  <a:pt x="6174246" y="-41063"/>
                  <a:pt x="6451421" y="55636"/>
                  <a:pt x="6812066" y="0"/>
                </a:cubicBezTo>
                <a:cubicBezTo>
                  <a:pt x="7172711" y="-55636"/>
                  <a:pt x="7159663" y="6104"/>
                  <a:pt x="7283303" y="0"/>
                </a:cubicBezTo>
                <a:cubicBezTo>
                  <a:pt x="7406943" y="-6104"/>
                  <a:pt x="7566865" y="14624"/>
                  <a:pt x="7754541" y="0"/>
                </a:cubicBezTo>
                <a:cubicBezTo>
                  <a:pt x="7942217" y="-14624"/>
                  <a:pt x="8136897" y="61514"/>
                  <a:pt x="8476310" y="0"/>
                </a:cubicBezTo>
                <a:cubicBezTo>
                  <a:pt x="8815723" y="-61514"/>
                  <a:pt x="8736919" y="49519"/>
                  <a:pt x="8947547" y="0"/>
                </a:cubicBezTo>
                <a:cubicBezTo>
                  <a:pt x="9158175" y="-49519"/>
                  <a:pt x="9486152" y="91887"/>
                  <a:pt x="9794582" y="0"/>
                </a:cubicBezTo>
                <a:cubicBezTo>
                  <a:pt x="10103012" y="-91887"/>
                  <a:pt x="10339579" y="73444"/>
                  <a:pt x="10641616" y="0"/>
                </a:cubicBezTo>
                <a:cubicBezTo>
                  <a:pt x="10943653" y="-73444"/>
                  <a:pt x="11044215" y="55317"/>
                  <a:pt x="11238119" y="0"/>
                </a:cubicBezTo>
                <a:cubicBezTo>
                  <a:pt x="11432023" y="-55317"/>
                  <a:pt x="11525969" y="16570"/>
                  <a:pt x="11709357" y="0"/>
                </a:cubicBezTo>
                <a:cubicBezTo>
                  <a:pt x="11892745" y="-16570"/>
                  <a:pt x="11836256" y="80"/>
                  <a:pt x="11930063" y="0"/>
                </a:cubicBezTo>
                <a:cubicBezTo>
                  <a:pt x="12023870" y="-80"/>
                  <a:pt x="12248982" y="46280"/>
                  <a:pt x="12526566" y="0"/>
                </a:cubicBezTo>
                <a:cubicBezTo>
                  <a:pt x="12539315" y="208834"/>
                  <a:pt x="12519026" y="378524"/>
                  <a:pt x="12526566" y="488034"/>
                </a:cubicBezTo>
                <a:cubicBezTo>
                  <a:pt x="12534106" y="597544"/>
                  <a:pt x="12524421" y="827214"/>
                  <a:pt x="12526566" y="1015791"/>
                </a:cubicBezTo>
                <a:cubicBezTo>
                  <a:pt x="12528711" y="1204368"/>
                  <a:pt x="12517135" y="1282226"/>
                  <a:pt x="12526566" y="1503824"/>
                </a:cubicBezTo>
                <a:cubicBezTo>
                  <a:pt x="12535997" y="1725422"/>
                  <a:pt x="12496227" y="1951991"/>
                  <a:pt x="12526566" y="2111029"/>
                </a:cubicBezTo>
                <a:cubicBezTo>
                  <a:pt x="12556905" y="2270068"/>
                  <a:pt x="12503083" y="2485374"/>
                  <a:pt x="12526566" y="2678510"/>
                </a:cubicBezTo>
                <a:cubicBezTo>
                  <a:pt x="12550049" y="2871646"/>
                  <a:pt x="12472572" y="2990793"/>
                  <a:pt x="12526566" y="3245991"/>
                </a:cubicBezTo>
                <a:cubicBezTo>
                  <a:pt x="12580560" y="3501189"/>
                  <a:pt x="12505619" y="3626984"/>
                  <a:pt x="12526566" y="3972366"/>
                </a:cubicBezTo>
                <a:cubicBezTo>
                  <a:pt x="12299319" y="4004628"/>
                  <a:pt x="12121283" y="3907561"/>
                  <a:pt x="11804797" y="3972366"/>
                </a:cubicBezTo>
                <a:cubicBezTo>
                  <a:pt x="11488311" y="4037171"/>
                  <a:pt x="11621301" y="3942445"/>
                  <a:pt x="11458825" y="3972366"/>
                </a:cubicBezTo>
                <a:cubicBezTo>
                  <a:pt x="11296349" y="4002287"/>
                  <a:pt x="10901845" y="3888567"/>
                  <a:pt x="10737057" y="3972366"/>
                </a:cubicBezTo>
                <a:cubicBezTo>
                  <a:pt x="10572269" y="4056165"/>
                  <a:pt x="10590673" y="3952815"/>
                  <a:pt x="10516350" y="3972366"/>
                </a:cubicBezTo>
                <a:cubicBezTo>
                  <a:pt x="10442027" y="3991917"/>
                  <a:pt x="9968308" y="3963102"/>
                  <a:pt x="9794582" y="3972366"/>
                </a:cubicBezTo>
                <a:cubicBezTo>
                  <a:pt x="9620856" y="3981630"/>
                  <a:pt x="9572664" y="3935811"/>
                  <a:pt x="9448610" y="3972366"/>
                </a:cubicBezTo>
                <a:cubicBezTo>
                  <a:pt x="9324556" y="4008921"/>
                  <a:pt x="9324780" y="3946611"/>
                  <a:pt x="9227904" y="3972366"/>
                </a:cubicBezTo>
                <a:cubicBezTo>
                  <a:pt x="9131028" y="3998121"/>
                  <a:pt x="8956155" y="3933585"/>
                  <a:pt x="8881932" y="3972366"/>
                </a:cubicBezTo>
                <a:cubicBezTo>
                  <a:pt x="8807709" y="4011147"/>
                  <a:pt x="8506673" y="3912607"/>
                  <a:pt x="8160163" y="3972366"/>
                </a:cubicBezTo>
                <a:cubicBezTo>
                  <a:pt x="7813653" y="4032125"/>
                  <a:pt x="7971443" y="3941573"/>
                  <a:pt x="7814191" y="3972366"/>
                </a:cubicBezTo>
                <a:cubicBezTo>
                  <a:pt x="7656939" y="4003159"/>
                  <a:pt x="7641966" y="3947502"/>
                  <a:pt x="7593485" y="3972366"/>
                </a:cubicBezTo>
                <a:cubicBezTo>
                  <a:pt x="7545004" y="3997230"/>
                  <a:pt x="7378633" y="3942845"/>
                  <a:pt x="7247513" y="3972366"/>
                </a:cubicBezTo>
                <a:cubicBezTo>
                  <a:pt x="7116393" y="4001887"/>
                  <a:pt x="6929877" y="3945602"/>
                  <a:pt x="6776276" y="3972366"/>
                </a:cubicBezTo>
                <a:cubicBezTo>
                  <a:pt x="6622675" y="3999130"/>
                  <a:pt x="6396525" y="3949064"/>
                  <a:pt x="6179773" y="3972366"/>
                </a:cubicBezTo>
                <a:cubicBezTo>
                  <a:pt x="5963021" y="3995668"/>
                  <a:pt x="5948958" y="3956497"/>
                  <a:pt x="5833801" y="3972366"/>
                </a:cubicBezTo>
                <a:cubicBezTo>
                  <a:pt x="5718644" y="3988235"/>
                  <a:pt x="5208269" y="3914252"/>
                  <a:pt x="4986766" y="3972366"/>
                </a:cubicBezTo>
                <a:cubicBezTo>
                  <a:pt x="4765264" y="4030480"/>
                  <a:pt x="4539107" y="3918006"/>
                  <a:pt x="4390263" y="3972366"/>
                </a:cubicBezTo>
                <a:cubicBezTo>
                  <a:pt x="4241419" y="4026726"/>
                  <a:pt x="3795682" y="3951293"/>
                  <a:pt x="3543229" y="3972366"/>
                </a:cubicBezTo>
                <a:cubicBezTo>
                  <a:pt x="3290776" y="3993439"/>
                  <a:pt x="3060399" y="3894380"/>
                  <a:pt x="2821460" y="3972366"/>
                </a:cubicBezTo>
                <a:cubicBezTo>
                  <a:pt x="2582521" y="4050352"/>
                  <a:pt x="2556120" y="3946721"/>
                  <a:pt x="2350222" y="3972366"/>
                </a:cubicBezTo>
                <a:cubicBezTo>
                  <a:pt x="2144324" y="3998011"/>
                  <a:pt x="1865664" y="3886444"/>
                  <a:pt x="1628454" y="3972366"/>
                </a:cubicBezTo>
                <a:cubicBezTo>
                  <a:pt x="1391244" y="4058288"/>
                  <a:pt x="1355110" y="3961679"/>
                  <a:pt x="1282482" y="3972366"/>
                </a:cubicBezTo>
                <a:cubicBezTo>
                  <a:pt x="1209854" y="3983053"/>
                  <a:pt x="815634" y="3905021"/>
                  <a:pt x="685979" y="3972366"/>
                </a:cubicBezTo>
                <a:cubicBezTo>
                  <a:pt x="556324" y="4039711"/>
                  <a:pt x="338644" y="3942557"/>
                  <a:pt x="0" y="3972366"/>
                </a:cubicBezTo>
                <a:cubicBezTo>
                  <a:pt x="-23581" y="3819169"/>
                  <a:pt x="57698" y="3512804"/>
                  <a:pt x="0" y="3325438"/>
                </a:cubicBezTo>
                <a:cubicBezTo>
                  <a:pt x="-57698" y="3138072"/>
                  <a:pt x="24576" y="2869834"/>
                  <a:pt x="0" y="2718233"/>
                </a:cubicBezTo>
                <a:cubicBezTo>
                  <a:pt x="-24576" y="2566633"/>
                  <a:pt x="51447" y="2250343"/>
                  <a:pt x="0" y="2111029"/>
                </a:cubicBezTo>
                <a:cubicBezTo>
                  <a:pt x="-51447" y="1971715"/>
                  <a:pt x="30163" y="1728071"/>
                  <a:pt x="0" y="1503824"/>
                </a:cubicBezTo>
                <a:cubicBezTo>
                  <a:pt x="-30163" y="1279578"/>
                  <a:pt x="32443" y="1203717"/>
                  <a:pt x="0" y="1015791"/>
                </a:cubicBezTo>
                <a:cubicBezTo>
                  <a:pt x="-32443" y="827865"/>
                  <a:pt x="57521" y="340490"/>
                  <a:pt x="0" y="0"/>
                </a:cubicBezTo>
                <a:close/>
              </a:path>
            </a:pathLst>
          </a:custGeom>
          <a:ln w="50800" cap="flat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2843815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AD423-EEFA-342C-7A7D-E1CFDADE5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large intestine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1333B-E6E3-ABB6-917E-888E35C30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8AE04-17CE-00BC-0028-1D76F7B16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882" y="0"/>
            <a:ext cx="806823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D0F319-C569-BC8A-8A6F-B15F7B7EED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34" t="-2222" r="28709" b="43372"/>
          <a:stretch/>
        </p:blipFill>
        <p:spPr>
          <a:xfrm>
            <a:off x="2385739" y="-280892"/>
            <a:ext cx="6432440" cy="7138892"/>
          </a:xfrm>
          <a:custGeom>
            <a:avLst/>
            <a:gdLst>
              <a:gd name="connsiteX0" fmla="*/ 0 w 6432440"/>
              <a:gd name="connsiteY0" fmla="*/ 0 h 7138892"/>
              <a:gd name="connsiteX1" fmla="*/ 649092 w 6432440"/>
              <a:gd name="connsiteY1" fmla="*/ 0 h 7138892"/>
              <a:gd name="connsiteX2" fmla="*/ 1298183 w 6432440"/>
              <a:gd name="connsiteY2" fmla="*/ 0 h 7138892"/>
              <a:gd name="connsiteX3" fmla="*/ 1947275 w 6432440"/>
              <a:gd name="connsiteY3" fmla="*/ 0 h 7138892"/>
              <a:gd name="connsiteX4" fmla="*/ 2596367 w 6432440"/>
              <a:gd name="connsiteY4" fmla="*/ 0 h 7138892"/>
              <a:gd name="connsiteX5" fmla="*/ 3309783 w 6432440"/>
              <a:gd name="connsiteY5" fmla="*/ 0 h 7138892"/>
              <a:gd name="connsiteX6" fmla="*/ 3894550 w 6432440"/>
              <a:gd name="connsiteY6" fmla="*/ 0 h 7138892"/>
              <a:gd name="connsiteX7" fmla="*/ 4543642 w 6432440"/>
              <a:gd name="connsiteY7" fmla="*/ 0 h 7138892"/>
              <a:gd name="connsiteX8" fmla="*/ 5128409 w 6432440"/>
              <a:gd name="connsiteY8" fmla="*/ 0 h 7138892"/>
              <a:gd name="connsiteX9" fmla="*/ 5713176 w 6432440"/>
              <a:gd name="connsiteY9" fmla="*/ 0 h 7138892"/>
              <a:gd name="connsiteX10" fmla="*/ 6432440 w 6432440"/>
              <a:gd name="connsiteY10" fmla="*/ 0 h 7138892"/>
              <a:gd name="connsiteX11" fmla="*/ 6432440 w 6432440"/>
              <a:gd name="connsiteY11" fmla="*/ 380741 h 7138892"/>
              <a:gd name="connsiteX12" fmla="*/ 6432440 w 6432440"/>
              <a:gd name="connsiteY12" fmla="*/ 1047037 h 7138892"/>
              <a:gd name="connsiteX13" fmla="*/ 6432440 w 6432440"/>
              <a:gd name="connsiteY13" fmla="*/ 1499167 h 7138892"/>
              <a:gd name="connsiteX14" fmla="*/ 6432440 w 6432440"/>
              <a:gd name="connsiteY14" fmla="*/ 2165464 h 7138892"/>
              <a:gd name="connsiteX15" fmla="*/ 6432440 w 6432440"/>
              <a:gd name="connsiteY15" fmla="*/ 2688983 h 7138892"/>
              <a:gd name="connsiteX16" fmla="*/ 6432440 w 6432440"/>
              <a:gd name="connsiteY16" fmla="*/ 3141112 h 7138892"/>
              <a:gd name="connsiteX17" fmla="*/ 6432440 w 6432440"/>
              <a:gd name="connsiteY17" fmla="*/ 3521853 h 7138892"/>
              <a:gd name="connsiteX18" fmla="*/ 6432440 w 6432440"/>
              <a:gd name="connsiteY18" fmla="*/ 3973983 h 7138892"/>
              <a:gd name="connsiteX19" fmla="*/ 6432440 w 6432440"/>
              <a:gd name="connsiteY19" fmla="*/ 4426113 h 7138892"/>
              <a:gd name="connsiteX20" fmla="*/ 6432440 w 6432440"/>
              <a:gd name="connsiteY20" fmla="*/ 5021021 h 7138892"/>
              <a:gd name="connsiteX21" fmla="*/ 6432440 w 6432440"/>
              <a:gd name="connsiteY21" fmla="*/ 5615928 h 7138892"/>
              <a:gd name="connsiteX22" fmla="*/ 6432440 w 6432440"/>
              <a:gd name="connsiteY22" fmla="*/ 6139447 h 7138892"/>
              <a:gd name="connsiteX23" fmla="*/ 6432440 w 6432440"/>
              <a:gd name="connsiteY23" fmla="*/ 7138892 h 7138892"/>
              <a:gd name="connsiteX24" fmla="*/ 5976322 w 6432440"/>
              <a:gd name="connsiteY24" fmla="*/ 7138892 h 7138892"/>
              <a:gd name="connsiteX25" fmla="*/ 5391554 w 6432440"/>
              <a:gd name="connsiteY25" fmla="*/ 7138892 h 7138892"/>
              <a:gd name="connsiteX26" fmla="*/ 4742463 w 6432440"/>
              <a:gd name="connsiteY26" fmla="*/ 7138892 h 7138892"/>
              <a:gd name="connsiteX27" fmla="*/ 4350669 w 6432440"/>
              <a:gd name="connsiteY27" fmla="*/ 7138892 h 7138892"/>
              <a:gd name="connsiteX28" fmla="*/ 3637252 w 6432440"/>
              <a:gd name="connsiteY28" fmla="*/ 7138892 h 7138892"/>
              <a:gd name="connsiteX29" fmla="*/ 3116810 w 6432440"/>
              <a:gd name="connsiteY29" fmla="*/ 7138892 h 7138892"/>
              <a:gd name="connsiteX30" fmla="*/ 2467718 w 6432440"/>
              <a:gd name="connsiteY30" fmla="*/ 7138892 h 7138892"/>
              <a:gd name="connsiteX31" fmla="*/ 2075924 w 6432440"/>
              <a:gd name="connsiteY31" fmla="*/ 7138892 h 7138892"/>
              <a:gd name="connsiteX32" fmla="*/ 1362508 w 6432440"/>
              <a:gd name="connsiteY32" fmla="*/ 7138892 h 7138892"/>
              <a:gd name="connsiteX33" fmla="*/ 842065 w 6432440"/>
              <a:gd name="connsiteY33" fmla="*/ 7138892 h 7138892"/>
              <a:gd name="connsiteX34" fmla="*/ 0 w 6432440"/>
              <a:gd name="connsiteY34" fmla="*/ 7138892 h 7138892"/>
              <a:gd name="connsiteX35" fmla="*/ 0 w 6432440"/>
              <a:gd name="connsiteY35" fmla="*/ 6686762 h 7138892"/>
              <a:gd name="connsiteX36" fmla="*/ 0 w 6432440"/>
              <a:gd name="connsiteY36" fmla="*/ 5949077 h 7138892"/>
              <a:gd name="connsiteX37" fmla="*/ 0 w 6432440"/>
              <a:gd name="connsiteY37" fmla="*/ 5568336 h 7138892"/>
              <a:gd name="connsiteX38" fmla="*/ 0 w 6432440"/>
              <a:gd name="connsiteY38" fmla="*/ 4973428 h 7138892"/>
              <a:gd name="connsiteX39" fmla="*/ 0 w 6432440"/>
              <a:gd name="connsiteY39" fmla="*/ 4592687 h 7138892"/>
              <a:gd name="connsiteX40" fmla="*/ 0 w 6432440"/>
              <a:gd name="connsiteY40" fmla="*/ 3926391 h 7138892"/>
              <a:gd name="connsiteX41" fmla="*/ 0 w 6432440"/>
              <a:gd name="connsiteY41" fmla="*/ 3331483 h 7138892"/>
              <a:gd name="connsiteX42" fmla="*/ 0 w 6432440"/>
              <a:gd name="connsiteY42" fmla="*/ 2665186 h 7138892"/>
              <a:gd name="connsiteX43" fmla="*/ 0 w 6432440"/>
              <a:gd name="connsiteY43" fmla="*/ 2070279 h 7138892"/>
              <a:gd name="connsiteX44" fmla="*/ 0 w 6432440"/>
              <a:gd name="connsiteY44" fmla="*/ 1403982 h 7138892"/>
              <a:gd name="connsiteX45" fmla="*/ 0 w 6432440"/>
              <a:gd name="connsiteY45" fmla="*/ 737686 h 7138892"/>
              <a:gd name="connsiteX46" fmla="*/ 0 w 6432440"/>
              <a:gd name="connsiteY46" fmla="*/ 0 h 713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6432440" h="7138892" fill="none" extrusionOk="0">
                <a:moveTo>
                  <a:pt x="0" y="0"/>
                </a:moveTo>
                <a:cubicBezTo>
                  <a:pt x="146343" y="-40874"/>
                  <a:pt x="425023" y="71745"/>
                  <a:pt x="649092" y="0"/>
                </a:cubicBezTo>
                <a:cubicBezTo>
                  <a:pt x="873161" y="-71745"/>
                  <a:pt x="1002233" y="59685"/>
                  <a:pt x="1298183" y="0"/>
                </a:cubicBezTo>
                <a:cubicBezTo>
                  <a:pt x="1594133" y="-59685"/>
                  <a:pt x="1773582" y="49608"/>
                  <a:pt x="1947275" y="0"/>
                </a:cubicBezTo>
                <a:cubicBezTo>
                  <a:pt x="2120968" y="-49608"/>
                  <a:pt x="2451636" y="62821"/>
                  <a:pt x="2596367" y="0"/>
                </a:cubicBezTo>
                <a:cubicBezTo>
                  <a:pt x="2741098" y="-62821"/>
                  <a:pt x="3124547" y="84784"/>
                  <a:pt x="3309783" y="0"/>
                </a:cubicBezTo>
                <a:cubicBezTo>
                  <a:pt x="3495019" y="-84784"/>
                  <a:pt x="3701328" y="58494"/>
                  <a:pt x="3894550" y="0"/>
                </a:cubicBezTo>
                <a:cubicBezTo>
                  <a:pt x="4087772" y="-58494"/>
                  <a:pt x="4394664" y="37401"/>
                  <a:pt x="4543642" y="0"/>
                </a:cubicBezTo>
                <a:cubicBezTo>
                  <a:pt x="4692620" y="-37401"/>
                  <a:pt x="4854784" y="14537"/>
                  <a:pt x="5128409" y="0"/>
                </a:cubicBezTo>
                <a:cubicBezTo>
                  <a:pt x="5402034" y="-14537"/>
                  <a:pt x="5468753" y="34316"/>
                  <a:pt x="5713176" y="0"/>
                </a:cubicBezTo>
                <a:cubicBezTo>
                  <a:pt x="5957599" y="-34316"/>
                  <a:pt x="6240729" y="7388"/>
                  <a:pt x="6432440" y="0"/>
                </a:cubicBezTo>
                <a:cubicBezTo>
                  <a:pt x="6470771" y="188928"/>
                  <a:pt x="6430044" y="240413"/>
                  <a:pt x="6432440" y="380741"/>
                </a:cubicBezTo>
                <a:cubicBezTo>
                  <a:pt x="6434836" y="521069"/>
                  <a:pt x="6422112" y="731533"/>
                  <a:pt x="6432440" y="1047037"/>
                </a:cubicBezTo>
                <a:cubicBezTo>
                  <a:pt x="6442768" y="1362541"/>
                  <a:pt x="6389095" y="1363091"/>
                  <a:pt x="6432440" y="1499167"/>
                </a:cubicBezTo>
                <a:cubicBezTo>
                  <a:pt x="6475785" y="1635243"/>
                  <a:pt x="6422642" y="1971792"/>
                  <a:pt x="6432440" y="2165464"/>
                </a:cubicBezTo>
                <a:cubicBezTo>
                  <a:pt x="6442238" y="2359136"/>
                  <a:pt x="6402223" y="2530576"/>
                  <a:pt x="6432440" y="2688983"/>
                </a:cubicBezTo>
                <a:cubicBezTo>
                  <a:pt x="6462657" y="2847390"/>
                  <a:pt x="6418839" y="3037094"/>
                  <a:pt x="6432440" y="3141112"/>
                </a:cubicBezTo>
                <a:cubicBezTo>
                  <a:pt x="6446041" y="3245130"/>
                  <a:pt x="6394030" y="3432784"/>
                  <a:pt x="6432440" y="3521853"/>
                </a:cubicBezTo>
                <a:cubicBezTo>
                  <a:pt x="6470850" y="3610922"/>
                  <a:pt x="6416219" y="3866406"/>
                  <a:pt x="6432440" y="3973983"/>
                </a:cubicBezTo>
                <a:cubicBezTo>
                  <a:pt x="6448661" y="4081560"/>
                  <a:pt x="6399132" y="4211390"/>
                  <a:pt x="6432440" y="4426113"/>
                </a:cubicBezTo>
                <a:cubicBezTo>
                  <a:pt x="6465748" y="4640836"/>
                  <a:pt x="6413930" y="4757427"/>
                  <a:pt x="6432440" y="5021021"/>
                </a:cubicBezTo>
                <a:cubicBezTo>
                  <a:pt x="6450950" y="5284615"/>
                  <a:pt x="6417867" y="5433167"/>
                  <a:pt x="6432440" y="5615928"/>
                </a:cubicBezTo>
                <a:cubicBezTo>
                  <a:pt x="6447013" y="5798689"/>
                  <a:pt x="6372454" y="5969192"/>
                  <a:pt x="6432440" y="6139447"/>
                </a:cubicBezTo>
                <a:cubicBezTo>
                  <a:pt x="6492426" y="6309702"/>
                  <a:pt x="6420407" y="6824241"/>
                  <a:pt x="6432440" y="7138892"/>
                </a:cubicBezTo>
                <a:cubicBezTo>
                  <a:pt x="6267593" y="7149935"/>
                  <a:pt x="6116673" y="7090319"/>
                  <a:pt x="5976322" y="7138892"/>
                </a:cubicBezTo>
                <a:cubicBezTo>
                  <a:pt x="5835971" y="7187465"/>
                  <a:pt x="5623167" y="7118125"/>
                  <a:pt x="5391554" y="7138892"/>
                </a:cubicBezTo>
                <a:cubicBezTo>
                  <a:pt x="5159941" y="7159659"/>
                  <a:pt x="5016464" y="7111389"/>
                  <a:pt x="4742463" y="7138892"/>
                </a:cubicBezTo>
                <a:cubicBezTo>
                  <a:pt x="4468462" y="7166395"/>
                  <a:pt x="4513399" y="7115077"/>
                  <a:pt x="4350669" y="7138892"/>
                </a:cubicBezTo>
                <a:cubicBezTo>
                  <a:pt x="4187939" y="7162707"/>
                  <a:pt x="3871820" y="7122635"/>
                  <a:pt x="3637252" y="7138892"/>
                </a:cubicBezTo>
                <a:cubicBezTo>
                  <a:pt x="3402684" y="7155149"/>
                  <a:pt x="3287172" y="7134913"/>
                  <a:pt x="3116810" y="7138892"/>
                </a:cubicBezTo>
                <a:cubicBezTo>
                  <a:pt x="2946448" y="7142871"/>
                  <a:pt x="2669862" y="7137422"/>
                  <a:pt x="2467718" y="7138892"/>
                </a:cubicBezTo>
                <a:cubicBezTo>
                  <a:pt x="2265574" y="7140362"/>
                  <a:pt x="2266233" y="7113527"/>
                  <a:pt x="2075924" y="7138892"/>
                </a:cubicBezTo>
                <a:cubicBezTo>
                  <a:pt x="1885615" y="7164257"/>
                  <a:pt x="1630189" y="7111147"/>
                  <a:pt x="1362508" y="7138892"/>
                </a:cubicBezTo>
                <a:cubicBezTo>
                  <a:pt x="1094827" y="7166637"/>
                  <a:pt x="1085531" y="7086849"/>
                  <a:pt x="842065" y="7138892"/>
                </a:cubicBezTo>
                <a:cubicBezTo>
                  <a:pt x="598599" y="7190935"/>
                  <a:pt x="402180" y="7130389"/>
                  <a:pt x="0" y="7138892"/>
                </a:cubicBezTo>
                <a:cubicBezTo>
                  <a:pt x="-38233" y="6993794"/>
                  <a:pt x="15718" y="6856179"/>
                  <a:pt x="0" y="6686762"/>
                </a:cubicBezTo>
                <a:cubicBezTo>
                  <a:pt x="-15718" y="6517345"/>
                  <a:pt x="36924" y="6226826"/>
                  <a:pt x="0" y="5949077"/>
                </a:cubicBezTo>
                <a:cubicBezTo>
                  <a:pt x="-36924" y="5671329"/>
                  <a:pt x="14739" y="5747328"/>
                  <a:pt x="0" y="5568336"/>
                </a:cubicBezTo>
                <a:cubicBezTo>
                  <a:pt x="-14739" y="5389344"/>
                  <a:pt x="20669" y="5150138"/>
                  <a:pt x="0" y="4973428"/>
                </a:cubicBezTo>
                <a:cubicBezTo>
                  <a:pt x="-20669" y="4796718"/>
                  <a:pt x="17029" y="4676295"/>
                  <a:pt x="0" y="4592687"/>
                </a:cubicBezTo>
                <a:cubicBezTo>
                  <a:pt x="-17029" y="4509079"/>
                  <a:pt x="9849" y="4103127"/>
                  <a:pt x="0" y="3926391"/>
                </a:cubicBezTo>
                <a:cubicBezTo>
                  <a:pt x="-9849" y="3749655"/>
                  <a:pt x="68423" y="3542438"/>
                  <a:pt x="0" y="3331483"/>
                </a:cubicBezTo>
                <a:cubicBezTo>
                  <a:pt x="-68423" y="3120528"/>
                  <a:pt x="7925" y="2889632"/>
                  <a:pt x="0" y="2665186"/>
                </a:cubicBezTo>
                <a:cubicBezTo>
                  <a:pt x="-7925" y="2440740"/>
                  <a:pt x="59568" y="2237201"/>
                  <a:pt x="0" y="2070279"/>
                </a:cubicBezTo>
                <a:cubicBezTo>
                  <a:pt x="-59568" y="1903357"/>
                  <a:pt x="21353" y="1554784"/>
                  <a:pt x="0" y="1403982"/>
                </a:cubicBezTo>
                <a:cubicBezTo>
                  <a:pt x="-21353" y="1253180"/>
                  <a:pt x="10099" y="990542"/>
                  <a:pt x="0" y="737686"/>
                </a:cubicBezTo>
                <a:cubicBezTo>
                  <a:pt x="-10099" y="484830"/>
                  <a:pt x="41661" y="159426"/>
                  <a:pt x="0" y="0"/>
                </a:cubicBezTo>
                <a:close/>
              </a:path>
              <a:path w="6432440" h="7138892" stroke="0" extrusionOk="0">
                <a:moveTo>
                  <a:pt x="0" y="0"/>
                </a:moveTo>
                <a:cubicBezTo>
                  <a:pt x="186739" y="-21642"/>
                  <a:pt x="278360" y="61122"/>
                  <a:pt x="520443" y="0"/>
                </a:cubicBezTo>
                <a:cubicBezTo>
                  <a:pt x="762526" y="-61122"/>
                  <a:pt x="752389" y="3577"/>
                  <a:pt x="912237" y="0"/>
                </a:cubicBezTo>
                <a:cubicBezTo>
                  <a:pt x="1072085" y="-3577"/>
                  <a:pt x="1271823" y="13433"/>
                  <a:pt x="1625653" y="0"/>
                </a:cubicBezTo>
                <a:cubicBezTo>
                  <a:pt x="1979483" y="-13433"/>
                  <a:pt x="1917665" y="10323"/>
                  <a:pt x="2146096" y="0"/>
                </a:cubicBezTo>
                <a:cubicBezTo>
                  <a:pt x="2374527" y="-10323"/>
                  <a:pt x="2511998" y="17148"/>
                  <a:pt x="2666539" y="0"/>
                </a:cubicBezTo>
                <a:cubicBezTo>
                  <a:pt x="2821080" y="-17148"/>
                  <a:pt x="3098235" y="38367"/>
                  <a:pt x="3379955" y="0"/>
                </a:cubicBezTo>
                <a:cubicBezTo>
                  <a:pt x="3661675" y="-38367"/>
                  <a:pt x="3632425" y="40062"/>
                  <a:pt x="3836073" y="0"/>
                </a:cubicBezTo>
                <a:cubicBezTo>
                  <a:pt x="4039721" y="-40062"/>
                  <a:pt x="4224681" y="37916"/>
                  <a:pt x="4549489" y="0"/>
                </a:cubicBezTo>
                <a:cubicBezTo>
                  <a:pt x="4874297" y="-37916"/>
                  <a:pt x="5049175" y="7612"/>
                  <a:pt x="5262905" y="0"/>
                </a:cubicBezTo>
                <a:cubicBezTo>
                  <a:pt x="5476635" y="-7612"/>
                  <a:pt x="5659746" y="42174"/>
                  <a:pt x="5847673" y="0"/>
                </a:cubicBezTo>
                <a:cubicBezTo>
                  <a:pt x="6035600" y="-42174"/>
                  <a:pt x="6196556" y="165"/>
                  <a:pt x="6432440" y="0"/>
                </a:cubicBezTo>
                <a:cubicBezTo>
                  <a:pt x="6455804" y="159362"/>
                  <a:pt x="6412111" y="391497"/>
                  <a:pt x="6432440" y="523519"/>
                </a:cubicBezTo>
                <a:cubicBezTo>
                  <a:pt x="6452769" y="655541"/>
                  <a:pt x="6407034" y="747397"/>
                  <a:pt x="6432440" y="904260"/>
                </a:cubicBezTo>
                <a:cubicBezTo>
                  <a:pt x="6457846" y="1061123"/>
                  <a:pt x="6390301" y="1213624"/>
                  <a:pt x="6432440" y="1499167"/>
                </a:cubicBezTo>
                <a:cubicBezTo>
                  <a:pt x="6474579" y="1784710"/>
                  <a:pt x="6372447" y="1899139"/>
                  <a:pt x="6432440" y="2094075"/>
                </a:cubicBezTo>
                <a:cubicBezTo>
                  <a:pt x="6492433" y="2289011"/>
                  <a:pt x="6393082" y="2434684"/>
                  <a:pt x="6432440" y="2688983"/>
                </a:cubicBezTo>
                <a:cubicBezTo>
                  <a:pt x="6471798" y="2943282"/>
                  <a:pt x="6428418" y="3024291"/>
                  <a:pt x="6432440" y="3355279"/>
                </a:cubicBezTo>
                <a:cubicBezTo>
                  <a:pt x="6436462" y="3686267"/>
                  <a:pt x="6398036" y="3726195"/>
                  <a:pt x="6432440" y="4021576"/>
                </a:cubicBezTo>
                <a:cubicBezTo>
                  <a:pt x="6466844" y="4316957"/>
                  <a:pt x="6374026" y="4472096"/>
                  <a:pt x="6432440" y="4687872"/>
                </a:cubicBezTo>
                <a:cubicBezTo>
                  <a:pt x="6490854" y="4903648"/>
                  <a:pt x="6414371" y="4886015"/>
                  <a:pt x="6432440" y="5068613"/>
                </a:cubicBezTo>
                <a:cubicBezTo>
                  <a:pt x="6450509" y="5251211"/>
                  <a:pt x="6393764" y="5322861"/>
                  <a:pt x="6432440" y="5520743"/>
                </a:cubicBezTo>
                <a:cubicBezTo>
                  <a:pt x="6471116" y="5718625"/>
                  <a:pt x="6388186" y="6050978"/>
                  <a:pt x="6432440" y="6187040"/>
                </a:cubicBezTo>
                <a:cubicBezTo>
                  <a:pt x="6476694" y="6323102"/>
                  <a:pt x="6399838" y="6898606"/>
                  <a:pt x="6432440" y="7138892"/>
                </a:cubicBezTo>
                <a:cubicBezTo>
                  <a:pt x="6314759" y="7139454"/>
                  <a:pt x="6203196" y="7091346"/>
                  <a:pt x="5976322" y="7138892"/>
                </a:cubicBezTo>
                <a:cubicBezTo>
                  <a:pt x="5749448" y="7186438"/>
                  <a:pt x="5726210" y="7108871"/>
                  <a:pt x="5584527" y="7138892"/>
                </a:cubicBezTo>
                <a:cubicBezTo>
                  <a:pt x="5442844" y="7168913"/>
                  <a:pt x="5357242" y="7119609"/>
                  <a:pt x="5192733" y="7138892"/>
                </a:cubicBezTo>
                <a:cubicBezTo>
                  <a:pt x="5028224" y="7158175"/>
                  <a:pt x="4798285" y="7115994"/>
                  <a:pt x="4607966" y="7138892"/>
                </a:cubicBezTo>
                <a:cubicBezTo>
                  <a:pt x="4417647" y="7161790"/>
                  <a:pt x="4317941" y="7085347"/>
                  <a:pt x="4151848" y="7138892"/>
                </a:cubicBezTo>
                <a:cubicBezTo>
                  <a:pt x="3985755" y="7192437"/>
                  <a:pt x="3663719" y="7138117"/>
                  <a:pt x="3502756" y="7138892"/>
                </a:cubicBezTo>
                <a:cubicBezTo>
                  <a:pt x="3341793" y="7139667"/>
                  <a:pt x="3266813" y="7128589"/>
                  <a:pt x="3046637" y="7138892"/>
                </a:cubicBezTo>
                <a:cubicBezTo>
                  <a:pt x="2826461" y="7149195"/>
                  <a:pt x="2615415" y="7068287"/>
                  <a:pt x="2397546" y="7138892"/>
                </a:cubicBezTo>
                <a:cubicBezTo>
                  <a:pt x="2179677" y="7209497"/>
                  <a:pt x="2084943" y="7099024"/>
                  <a:pt x="2005752" y="7138892"/>
                </a:cubicBezTo>
                <a:cubicBezTo>
                  <a:pt x="1926561" y="7178760"/>
                  <a:pt x="1626023" y="7117126"/>
                  <a:pt x="1356660" y="7138892"/>
                </a:cubicBezTo>
                <a:cubicBezTo>
                  <a:pt x="1087297" y="7160658"/>
                  <a:pt x="1123656" y="7105304"/>
                  <a:pt x="900542" y="7138892"/>
                </a:cubicBezTo>
                <a:cubicBezTo>
                  <a:pt x="677428" y="7172480"/>
                  <a:pt x="609390" y="7116178"/>
                  <a:pt x="508748" y="7138892"/>
                </a:cubicBezTo>
                <a:cubicBezTo>
                  <a:pt x="408106" y="7161606"/>
                  <a:pt x="154776" y="7135430"/>
                  <a:pt x="0" y="7138892"/>
                </a:cubicBezTo>
                <a:cubicBezTo>
                  <a:pt x="-64043" y="6926377"/>
                  <a:pt x="61085" y="6643735"/>
                  <a:pt x="0" y="6472595"/>
                </a:cubicBezTo>
                <a:cubicBezTo>
                  <a:pt x="-61085" y="6301455"/>
                  <a:pt x="9631" y="6158254"/>
                  <a:pt x="0" y="6020466"/>
                </a:cubicBezTo>
                <a:cubicBezTo>
                  <a:pt x="-9631" y="5882678"/>
                  <a:pt x="767" y="5785416"/>
                  <a:pt x="0" y="5639725"/>
                </a:cubicBezTo>
                <a:cubicBezTo>
                  <a:pt x="-767" y="5494034"/>
                  <a:pt x="25875" y="5345083"/>
                  <a:pt x="0" y="5258984"/>
                </a:cubicBezTo>
                <a:cubicBezTo>
                  <a:pt x="-25875" y="5172885"/>
                  <a:pt x="12273" y="4748603"/>
                  <a:pt x="0" y="4592687"/>
                </a:cubicBezTo>
                <a:cubicBezTo>
                  <a:pt x="-12273" y="4436771"/>
                  <a:pt x="44179" y="4400468"/>
                  <a:pt x="0" y="4211946"/>
                </a:cubicBezTo>
                <a:cubicBezTo>
                  <a:pt x="-44179" y="4023424"/>
                  <a:pt x="55735" y="3796382"/>
                  <a:pt x="0" y="3617039"/>
                </a:cubicBezTo>
                <a:cubicBezTo>
                  <a:pt x="-55735" y="3437696"/>
                  <a:pt x="6302" y="3324635"/>
                  <a:pt x="0" y="3164909"/>
                </a:cubicBezTo>
                <a:cubicBezTo>
                  <a:pt x="-6302" y="3005183"/>
                  <a:pt x="50475" y="2757973"/>
                  <a:pt x="0" y="2570001"/>
                </a:cubicBezTo>
                <a:cubicBezTo>
                  <a:pt x="-50475" y="2382029"/>
                  <a:pt x="41863" y="2257566"/>
                  <a:pt x="0" y="1975093"/>
                </a:cubicBezTo>
                <a:cubicBezTo>
                  <a:pt x="-41863" y="1692620"/>
                  <a:pt x="59780" y="1635114"/>
                  <a:pt x="0" y="1380186"/>
                </a:cubicBezTo>
                <a:cubicBezTo>
                  <a:pt x="-59780" y="1125258"/>
                  <a:pt x="14615" y="1017652"/>
                  <a:pt x="0" y="785278"/>
                </a:cubicBezTo>
                <a:cubicBezTo>
                  <a:pt x="-14615" y="552904"/>
                  <a:pt x="22419" y="341778"/>
                  <a:pt x="0" y="0"/>
                </a:cubicBezTo>
                <a:close/>
              </a:path>
            </a:pathLst>
          </a:custGeom>
          <a:ln w="38100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CD6E86-C8DC-90AD-C161-0A97184E33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626" t="588" r="623" b="54695"/>
          <a:stretch/>
        </p:blipFill>
        <p:spPr>
          <a:xfrm>
            <a:off x="6078624" y="13222"/>
            <a:ext cx="4828576" cy="6858000"/>
          </a:xfrm>
          <a:custGeom>
            <a:avLst/>
            <a:gdLst>
              <a:gd name="connsiteX0" fmla="*/ 0 w 4828576"/>
              <a:gd name="connsiteY0" fmla="*/ 0 h 6858000"/>
              <a:gd name="connsiteX1" fmla="*/ 536508 w 4828576"/>
              <a:gd name="connsiteY1" fmla="*/ 0 h 6858000"/>
              <a:gd name="connsiteX2" fmla="*/ 1073017 w 4828576"/>
              <a:gd name="connsiteY2" fmla="*/ 0 h 6858000"/>
              <a:gd name="connsiteX3" fmla="*/ 1706097 w 4828576"/>
              <a:gd name="connsiteY3" fmla="*/ 0 h 6858000"/>
              <a:gd name="connsiteX4" fmla="*/ 2194320 w 4828576"/>
              <a:gd name="connsiteY4" fmla="*/ 0 h 6858000"/>
              <a:gd name="connsiteX5" fmla="*/ 2682542 w 4828576"/>
              <a:gd name="connsiteY5" fmla="*/ 0 h 6858000"/>
              <a:gd name="connsiteX6" fmla="*/ 3219051 w 4828576"/>
              <a:gd name="connsiteY6" fmla="*/ 0 h 6858000"/>
              <a:gd name="connsiteX7" fmla="*/ 3803845 w 4828576"/>
              <a:gd name="connsiteY7" fmla="*/ 0 h 6858000"/>
              <a:gd name="connsiteX8" fmla="*/ 4828576 w 4828576"/>
              <a:gd name="connsiteY8" fmla="*/ 0 h 6858000"/>
              <a:gd name="connsiteX9" fmla="*/ 4828576 w 4828576"/>
              <a:gd name="connsiteY9" fmla="*/ 640080 h 6858000"/>
              <a:gd name="connsiteX10" fmla="*/ 4828576 w 4828576"/>
              <a:gd name="connsiteY10" fmla="*/ 1143000 h 6858000"/>
              <a:gd name="connsiteX11" fmla="*/ 4828576 w 4828576"/>
              <a:gd name="connsiteY11" fmla="*/ 1577340 h 6858000"/>
              <a:gd name="connsiteX12" fmla="*/ 4828576 w 4828576"/>
              <a:gd name="connsiteY12" fmla="*/ 2148840 h 6858000"/>
              <a:gd name="connsiteX13" fmla="*/ 4828576 w 4828576"/>
              <a:gd name="connsiteY13" fmla="*/ 2788920 h 6858000"/>
              <a:gd name="connsiteX14" fmla="*/ 4828576 w 4828576"/>
              <a:gd name="connsiteY14" fmla="*/ 3497580 h 6858000"/>
              <a:gd name="connsiteX15" fmla="*/ 4828576 w 4828576"/>
              <a:gd name="connsiteY15" fmla="*/ 4137660 h 6858000"/>
              <a:gd name="connsiteX16" fmla="*/ 4828576 w 4828576"/>
              <a:gd name="connsiteY16" fmla="*/ 4846320 h 6858000"/>
              <a:gd name="connsiteX17" fmla="*/ 4828576 w 4828576"/>
              <a:gd name="connsiteY17" fmla="*/ 5486400 h 6858000"/>
              <a:gd name="connsiteX18" fmla="*/ 4828576 w 4828576"/>
              <a:gd name="connsiteY18" fmla="*/ 5920740 h 6858000"/>
              <a:gd name="connsiteX19" fmla="*/ 4828576 w 4828576"/>
              <a:gd name="connsiteY19" fmla="*/ 6858000 h 6858000"/>
              <a:gd name="connsiteX20" fmla="*/ 4340353 w 4828576"/>
              <a:gd name="connsiteY20" fmla="*/ 6858000 h 6858000"/>
              <a:gd name="connsiteX21" fmla="*/ 3803845 w 4828576"/>
              <a:gd name="connsiteY21" fmla="*/ 6858000 h 6858000"/>
              <a:gd name="connsiteX22" fmla="*/ 3412194 w 4828576"/>
              <a:gd name="connsiteY22" fmla="*/ 6858000 h 6858000"/>
              <a:gd name="connsiteX23" fmla="*/ 2923971 w 4828576"/>
              <a:gd name="connsiteY23" fmla="*/ 6858000 h 6858000"/>
              <a:gd name="connsiteX24" fmla="*/ 2339177 w 4828576"/>
              <a:gd name="connsiteY24" fmla="*/ 6858000 h 6858000"/>
              <a:gd name="connsiteX25" fmla="*/ 1899240 w 4828576"/>
              <a:gd name="connsiteY25" fmla="*/ 6858000 h 6858000"/>
              <a:gd name="connsiteX26" fmla="*/ 1266160 w 4828576"/>
              <a:gd name="connsiteY26" fmla="*/ 6858000 h 6858000"/>
              <a:gd name="connsiteX27" fmla="*/ 633080 w 4828576"/>
              <a:gd name="connsiteY27" fmla="*/ 6858000 h 6858000"/>
              <a:gd name="connsiteX28" fmla="*/ 0 w 4828576"/>
              <a:gd name="connsiteY28" fmla="*/ 6858000 h 6858000"/>
              <a:gd name="connsiteX29" fmla="*/ 0 w 4828576"/>
              <a:gd name="connsiteY29" fmla="*/ 6149340 h 6858000"/>
              <a:gd name="connsiteX30" fmla="*/ 0 w 4828576"/>
              <a:gd name="connsiteY30" fmla="*/ 5577840 h 6858000"/>
              <a:gd name="connsiteX31" fmla="*/ 0 w 4828576"/>
              <a:gd name="connsiteY31" fmla="*/ 5143500 h 6858000"/>
              <a:gd name="connsiteX32" fmla="*/ 0 w 4828576"/>
              <a:gd name="connsiteY32" fmla="*/ 4709160 h 6858000"/>
              <a:gd name="connsiteX33" fmla="*/ 0 w 4828576"/>
              <a:gd name="connsiteY33" fmla="*/ 4274820 h 6858000"/>
              <a:gd name="connsiteX34" fmla="*/ 0 w 4828576"/>
              <a:gd name="connsiteY34" fmla="*/ 3840480 h 6858000"/>
              <a:gd name="connsiteX35" fmla="*/ 0 w 4828576"/>
              <a:gd name="connsiteY35" fmla="*/ 3337560 h 6858000"/>
              <a:gd name="connsiteX36" fmla="*/ 0 w 4828576"/>
              <a:gd name="connsiteY36" fmla="*/ 2903220 h 6858000"/>
              <a:gd name="connsiteX37" fmla="*/ 0 w 4828576"/>
              <a:gd name="connsiteY37" fmla="*/ 2400300 h 6858000"/>
              <a:gd name="connsiteX38" fmla="*/ 0 w 4828576"/>
              <a:gd name="connsiteY38" fmla="*/ 1760220 h 6858000"/>
              <a:gd name="connsiteX39" fmla="*/ 0 w 4828576"/>
              <a:gd name="connsiteY39" fmla="*/ 1325880 h 6858000"/>
              <a:gd name="connsiteX40" fmla="*/ 0 w 4828576"/>
              <a:gd name="connsiteY40" fmla="*/ 960120 h 6858000"/>
              <a:gd name="connsiteX41" fmla="*/ 0 w 4828576"/>
              <a:gd name="connsiteY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828576" h="6858000" fill="none" extrusionOk="0">
                <a:moveTo>
                  <a:pt x="0" y="0"/>
                </a:moveTo>
                <a:cubicBezTo>
                  <a:pt x="256345" y="-50936"/>
                  <a:pt x="275924" y="37389"/>
                  <a:pt x="536508" y="0"/>
                </a:cubicBezTo>
                <a:cubicBezTo>
                  <a:pt x="797092" y="-37389"/>
                  <a:pt x="881833" y="53299"/>
                  <a:pt x="1073017" y="0"/>
                </a:cubicBezTo>
                <a:cubicBezTo>
                  <a:pt x="1264201" y="-53299"/>
                  <a:pt x="1449515" y="9003"/>
                  <a:pt x="1706097" y="0"/>
                </a:cubicBezTo>
                <a:cubicBezTo>
                  <a:pt x="1962679" y="-9003"/>
                  <a:pt x="1990040" y="787"/>
                  <a:pt x="2194320" y="0"/>
                </a:cubicBezTo>
                <a:cubicBezTo>
                  <a:pt x="2398600" y="-787"/>
                  <a:pt x="2544039" y="12920"/>
                  <a:pt x="2682542" y="0"/>
                </a:cubicBezTo>
                <a:cubicBezTo>
                  <a:pt x="2821045" y="-12920"/>
                  <a:pt x="3005830" y="44209"/>
                  <a:pt x="3219051" y="0"/>
                </a:cubicBezTo>
                <a:cubicBezTo>
                  <a:pt x="3432272" y="-44209"/>
                  <a:pt x="3650235" y="42659"/>
                  <a:pt x="3803845" y="0"/>
                </a:cubicBezTo>
                <a:cubicBezTo>
                  <a:pt x="3957455" y="-42659"/>
                  <a:pt x="4382204" y="53313"/>
                  <a:pt x="4828576" y="0"/>
                </a:cubicBezTo>
                <a:cubicBezTo>
                  <a:pt x="4852111" y="207861"/>
                  <a:pt x="4801382" y="445340"/>
                  <a:pt x="4828576" y="640080"/>
                </a:cubicBezTo>
                <a:cubicBezTo>
                  <a:pt x="4855770" y="834820"/>
                  <a:pt x="4819008" y="961558"/>
                  <a:pt x="4828576" y="1143000"/>
                </a:cubicBezTo>
                <a:cubicBezTo>
                  <a:pt x="4838144" y="1324442"/>
                  <a:pt x="4823684" y="1411524"/>
                  <a:pt x="4828576" y="1577340"/>
                </a:cubicBezTo>
                <a:cubicBezTo>
                  <a:pt x="4833468" y="1743156"/>
                  <a:pt x="4811759" y="1894953"/>
                  <a:pt x="4828576" y="2148840"/>
                </a:cubicBezTo>
                <a:cubicBezTo>
                  <a:pt x="4845393" y="2402727"/>
                  <a:pt x="4764631" y="2609683"/>
                  <a:pt x="4828576" y="2788920"/>
                </a:cubicBezTo>
                <a:cubicBezTo>
                  <a:pt x="4892521" y="2968157"/>
                  <a:pt x="4784616" y="3147975"/>
                  <a:pt x="4828576" y="3497580"/>
                </a:cubicBezTo>
                <a:cubicBezTo>
                  <a:pt x="4872536" y="3847185"/>
                  <a:pt x="4781294" y="3950302"/>
                  <a:pt x="4828576" y="4137660"/>
                </a:cubicBezTo>
                <a:cubicBezTo>
                  <a:pt x="4875858" y="4325018"/>
                  <a:pt x="4784972" y="4539689"/>
                  <a:pt x="4828576" y="4846320"/>
                </a:cubicBezTo>
                <a:cubicBezTo>
                  <a:pt x="4872180" y="5152951"/>
                  <a:pt x="4786028" y="5235743"/>
                  <a:pt x="4828576" y="5486400"/>
                </a:cubicBezTo>
                <a:cubicBezTo>
                  <a:pt x="4871124" y="5737057"/>
                  <a:pt x="4824874" y="5705540"/>
                  <a:pt x="4828576" y="5920740"/>
                </a:cubicBezTo>
                <a:cubicBezTo>
                  <a:pt x="4832278" y="6135940"/>
                  <a:pt x="4806109" y="6428721"/>
                  <a:pt x="4828576" y="6858000"/>
                </a:cubicBezTo>
                <a:cubicBezTo>
                  <a:pt x="4675850" y="6875925"/>
                  <a:pt x="4540585" y="6805241"/>
                  <a:pt x="4340353" y="6858000"/>
                </a:cubicBezTo>
                <a:cubicBezTo>
                  <a:pt x="4140121" y="6910759"/>
                  <a:pt x="3949296" y="6836939"/>
                  <a:pt x="3803845" y="6858000"/>
                </a:cubicBezTo>
                <a:cubicBezTo>
                  <a:pt x="3658394" y="6879061"/>
                  <a:pt x="3570162" y="6835964"/>
                  <a:pt x="3412194" y="6858000"/>
                </a:cubicBezTo>
                <a:cubicBezTo>
                  <a:pt x="3254226" y="6880036"/>
                  <a:pt x="3053316" y="6813955"/>
                  <a:pt x="2923971" y="6858000"/>
                </a:cubicBezTo>
                <a:cubicBezTo>
                  <a:pt x="2794626" y="6902045"/>
                  <a:pt x="2600839" y="6811085"/>
                  <a:pt x="2339177" y="6858000"/>
                </a:cubicBezTo>
                <a:cubicBezTo>
                  <a:pt x="2077515" y="6904915"/>
                  <a:pt x="2100542" y="6805888"/>
                  <a:pt x="1899240" y="6858000"/>
                </a:cubicBezTo>
                <a:cubicBezTo>
                  <a:pt x="1697938" y="6910112"/>
                  <a:pt x="1487490" y="6801156"/>
                  <a:pt x="1266160" y="6858000"/>
                </a:cubicBezTo>
                <a:cubicBezTo>
                  <a:pt x="1044830" y="6914844"/>
                  <a:pt x="928061" y="6855023"/>
                  <a:pt x="633080" y="6858000"/>
                </a:cubicBezTo>
                <a:cubicBezTo>
                  <a:pt x="338099" y="6860977"/>
                  <a:pt x="189827" y="6816302"/>
                  <a:pt x="0" y="6858000"/>
                </a:cubicBezTo>
                <a:cubicBezTo>
                  <a:pt x="-75368" y="6526053"/>
                  <a:pt x="34934" y="6306897"/>
                  <a:pt x="0" y="6149340"/>
                </a:cubicBezTo>
                <a:cubicBezTo>
                  <a:pt x="-34934" y="5991783"/>
                  <a:pt x="24856" y="5787667"/>
                  <a:pt x="0" y="5577840"/>
                </a:cubicBezTo>
                <a:cubicBezTo>
                  <a:pt x="-24856" y="5368013"/>
                  <a:pt x="15209" y="5343472"/>
                  <a:pt x="0" y="5143500"/>
                </a:cubicBezTo>
                <a:cubicBezTo>
                  <a:pt x="-15209" y="4943528"/>
                  <a:pt x="38131" y="4796432"/>
                  <a:pt x="0" y="4709160"/>
                </a:cubicBezTo>
                <a:cubicBezTo>
                  <a:pt x="-38131" y="4621888"/>
                  <a:pt x="33763" y="4389781"/>
                  <a:pt x="0" y="4274820"/>
                </a:cubicBezTo>
                <a:cubicBezTo>
                  <a:pt x="-33763" y="4159859"/>
                  <a:pt x="32410" y="4012371"/>
                  <a:pt x="0" y="3840480"/>
                </a:cubicBezTo>
                <a:cubicBezTo>
                  <a:pt x="-32410" y="3668589"/>
                  <a:pt x="24971" y="3562832"/>
                  <a:pt x="0" y="3337560"/>
                </a:cubicBezTo>
                <a:cubicBezTo>
                  <a:pt x="-24971" y="3112288"/>
                  <a:pt x="28077" y="3049616"/>
                  <a:pt x="0" y="2903220"/>
                </a:cubicBezTo>
                <a:cubicBezTo>
                  <a:pt x="-28077" y="2756824"/>
                  <a:pt x="37267" y="2519103"/>
                  <a:pt x="0" y="2400300"/>
                </a:cubicBezTo>
                <a:cubicBezTo>
                  <a:pt x="-37267" y="2281497"/>
                  <a:pt x="51073" y="2045391"/>
                  <a:pt x="0" y="1760220"/>
                </a:cubicBezTo>
                <a:cubicBezTo>
                  <a:pt x="-51073" y="1475049"/>
                  <a:pt x="2888" y="1477693"/>
                  <a:pt x="0" y="1325880"/>
                </a:cubicBezTo>
                <a:cubicBezTo>
                  <a:pt x="-2888" y="1174067"/>
                  <a:pt x="37699" y="1079133"/>
                  <a:pt x="0" y="960120"/>
                </a:cubicBezTo>
                <a:cubicBezTo>
                  <a:pt x="-37699" y="841107"/>
                  <a:pt x="109155" y="282826"/>
                  <a:pt x="0" y="0"/>
                </a:cubicBezTo>
                <a:close/>
              </a:path>
              <a:path w="4828576" h="6858000" stroke="0" extrusionOk="0">
                <a:moveTo>
                  <a:pt x="0" y="0"/>
                </a:moveTo>
                <a:cubicBezTo>
                  <a:pt x="232717" y="-36396"/>
                  <a:pt x="266296" y="4192"/>
                  <a:pt x="488223" y="0"/>
                </a:cubicBezTo>
                <a:cubicBezTo>
                  <a:pt x="710150" y="-4192"/>
                  <a:pt x="713387" y="30295"/>
                  <a:pt x="879874" y="0"/>
                </a:cubicBezTo>
                <a:cubicBezTo>
                  <a:pt x="1046361" y="-30295"/>
                  <a:pt x="1306239" y="30936"/>
                  <a:pt x="1512954" y="0"/>
                </a:cubicBezTo>
                <a:cubicBezTo>
                  <a:pt x="1719669" y="-30936"/>
                  <a:pt x="1764651" y="27045"/>
                  <a:pt x="2001176" y="0"/>
                </a:cubicBezTo>
                <a:cubicBezTo>
                  <a:pt x="2237701" y="-27045"/>
                  <a:pt x="2302141" y="44904"/>
                  <a:pt x="2489399" y="0"/>
                </a:cubicBezTo>
                <a:cubicBezTo>
                  <a:pt x="2676657" y="-44904"/>
                  <a:pt x="2873427" y="66655"/>
                  <a:pt x="3122479" y="0"/>
                </a:cubicBezTo>
                <a:cubicBezTo>
                  <a:pt x="3371531" y="-66655"/>
                  <a:pt x="3388342" y="3569"/>
                  <a:pt x="3562416" y="0"/>
                </a:cubicBezTo>
                <a:cubicBezTo>
                  <a:pt x="3736490" y="-3569"/>
                  <a:pt x="4003750" y="53127"/>
                  <a:pt x="4195496" y="0"/>
                </a:cubicBezTo>
                <a:cubicBezTo>
                  <a:pt x="4387242" y="-53127"/>
                  <a:pt x="4637031" y="35658"/>
                  <a:pt x="4828576" y="0"/>
                </a:cubicBezTo>
                <a:cubicBezTo>
                  <a:pt x="4891095" y="168980"/>
                  <a:pt x="4781773" y="323031"/>
                  <a:pt x="4828576" y="571500"/>
                </a:cubicBezTo>
                <a:cubicBezTo>
                  <a:pt x="4875379" y="819969"/>
                  <a:pt x="4824865" y="902279"/>
                  <a:pt x="4828576" y="1143000"/>
                </a:cubicBezTo>
                <a:cubicBezTo>
                  <a:pt x="4832287" y="1383721"/>
                  <a:pt x="4813572" y="1536099"/>
                  <a:pt x="4828576" y="1783080"/>
                </a:cubicBezTo>
                <a:cubicBezTo>
                  <a:pt x="4843580" y="2030061"/>
                  <a:pt x="4819780" y="1990412"/>
                  <a:pt x="4828576" y="2148840"/>
                </a:cubicBezTo>
                <a:cubicBezTo>
                  <a:pt x="4837372" y="2307268"/>
                  <a:pt x="4764137" y="2551548"/>
                  <a:pt x="4828576" y="2720340"/>
                </a:cubicBezTo>
                <a:cubicBezTo>
                  <a:pt x="4893015" y="2889132"/>
                  <a:pt x="4813869" y="3114380"/>
                  <a:pt x="4828576" y="3291840"/>
                </a:cubicBezTo>
                <a:cubicBezTo>
                  <a:pt x="4843283" y="3469300"/>
                  <a:pt x="4796497" y="3748880"/>
                  <a:pt x="4828576" y="3863340"/>
                </a:cubicBezTo>
                <a:cubicBezTo>
                  <a:pt x="4860655" y="3977800"/>
                  <a:pt x="4783617" y="4203083"/>
                  <a:pt x="4828576" y="4503420"/>
                </a:cubicBezTo>
                <a:cubicBezTo>
                  <a:pt x="4873535" y="4803757"/>
                  <a:pt x="4821105" y="4949830"/>
                  <a:pt x="4828576" y="5143500"/>
                </a:cubicBezTo>
                <a:cubicBezTo>
                  <a:pt x="4836047" y="5337170"/>
                  <a:pt x="4794244" y="5516985"/>
                  <a:pt x="4828576" y="5783580"/>
                </a:cubicBezTo>
                <a:cubicBezTo>
                  <a:pt x="4862908" y="6050175"/>
                  <a:pt x="4823295" y="6025344"/>
                  <a:pt x="4828576" y="6149340"/>
                </a:cubicBezTo>
                <a:cubicBezTo>
                  <a:pt x="4833857" y="6273336"/>
                  <a:pt x="4772188" y="6629234"/>
                  <a:pt x="4828576" y="6858000"/>
                </a:cubicBezTo>
                <a:cubicBezTo>
                  <a:pt x="4631576" y="6900096"/>
                  <a:pt x="4396713" y="6805112"/>
                  <a:pt x="4243782" y="6858000"/>
                </a:cubicBezTo>
                <a:cubicBezTo>
                  <a:pt x="4090851" y="6910888"/>
                  <a:pt x="3948486" y="6846849"/>
                  <a:pt x="3803845" y="6858000"/>
                </a:cubicBezTo>
                <a:cubicBezTo>
                  <a:pt x="3659204" y="6869151"/>
                  <a:pt x="3475689" y="6849171"/>
                  <a:pt x="3267336" y="6858000"/>
                </a:cubicBezTo>
                <a:cubicBezTo>
                  <a:pt x="3058983" y="6866829"/>
                  <a:pt x="2992394" y="6854925"/>
                  <a:pt x="2875685" y="6858000"/>
                </a:cubicBezTo>
                <a:cubicBezTo>
                  <a:pt x="2758976" y="6861075"/>
                  <a:pt x="2589278" y="6827422"/>
                  <a:pt x="2484034" y="6858000"/>
                </a:cubicBezTo>
                <a:cubicBezTo>
                  <a:pt x="2378790" y="6888578"/>
                  <a:pt x="2202387" y="6838206"/>
                  <a:pt x="1947526" y="6858000"/>
                </a:cubicBezTo>
                <a:cubicBezTo>
                  <a:pt x="1692665" y="6877794"/>
                  <a:pt x="1605289" y="6846040"/>
                  <a:pt x="1507589" y="6858000"/>
                </a:cubicBezTo>
                <a:cubicBezTo>
                  <a:pt x="1409889" y="6869960"/>
                  <a:pt x="1060103" y="6823939"/>
                  <a:pt x="922795" y="6858000"/>
                </a:cubicBezTo>
                <a:cubicBezTo>
                  <a:pt x="785487" y="6892061"/>
                  <a:pt x="691151" y="6839586"/>
                  <a:pt x="482858" y="6858000"/>
                </a:cubicBezTo>
                <a:cubicBezTo>
                  <a:pt x="274565" y="6876414"/>
                  <a:pt x="124200" y="6816202"/>
                  <a:pt x="0" y="6858000"/>
                </a:cubicBezTo>
                <a:cubicBezTo>
                  <a:pt x="-35217" y="6743200"/>
                  <a:pt x="31211" y="6663800"/>
                  <a:pt x="0" y="6492240"/>
                </a:cubicBezTo>
                <a:cubicBezTo>
                  <a:pt x="-31211" y="6320680"/>
                  <a:pt x="13136" y="6253956"/>
                  <a:pt x="0" y="6057900"/>
                </a:cubicBezTo>
                <a:cubicBezTo>
                  <a:pt x="-13136" y="5861844"/>
                  <a:pt x="22269" y="5571490"/>
                  <a:pt x="0" y="5417820"/>
                </a:cubicBezTo>
                <a:cubicBezTo>
                  <a:pt x="-22269" y="5264150"/>
                  <a:pt x="45900" y="5043137"/>
                  <a:pt x="0" y="4709160"/>
                </a:cubicBezTo>
                <a:cubicBezTo>
                  <a:pt x="-45900" y="4375183"/>
                  <a:pt x="27041" y="4419654"/>
                  <a:pt x="0" y="4206240"/>
                </a:cubicBezTo>
                <a:cubicBezTo>
                  <a:pt x="-27041" y="3992826"/>
                  <a:pt x="38670" y="3737669"/>
                  <a:pt x="0" y="3497580"/>
                </a:cubicBezTo>
                <a:cubicBezTo>
                  <a:pt x="-38670" y="3257491"/>
                  <a:pt x="36006" y="3161559"/>
                  <a:pt x="0" y="3063240"/>
                </a:cubicBezTo>
                <a:cubicBezTo>
                  <a:pt x="-36006" y="2964921"/>
                  <a:pt x="13651" y="2806017"/>
                  <a:pt x="0" y="2697480"/>
                </a:cubicBezTo>
                <a:cubicBezTo>
                  <a:pt x="-13651" y="2588943"/>
                  <a:pt x="5063" y="2433099"/>
                  <a:pt x="0" y="2331720"/>
                </a:cubicBezTo>
                <a:cubicBezTo>
                  <a:pt x="-5063" y="2230341"/>
                  <a:pt x="24305" y="1832127"/>
                  <a:pt x="0" y="1691640"/>
                </a:cubicBezTo>
                <a:cubicBezTo>
                  <a:pt x="-24305" y="1551153"/>
                  <a:pt x="33703" y="1412309"/>
                  <a:pt x="0" y="1325880"/>
                </a:cubicBezTo>
                <a:cubicBezTo>
                  <a:pt x="-33703" y="1239451"/>
                  <a:pt x="33479" y="885905"/>
                  <a:pt x="0" y="754380"/>
                </a:cubicBezTo>
                <a:cubicBezTo>
                  <a:pt x="-33479" y="622855"/>
                  <a:pt x="78964" y="313111"/>
                  <a:pt x="0" y="0"/>
                </a:cubicBezTo>
                <a:close/>
              </a:path>
            </a:pathLst>
          </a:custGeom>
          <a:ln w="44450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862370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9996-E115-8B9A-1078-86CE1D146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79" name="Rectangle 317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684EF-6E51-14D2-1CF5-9F510F6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790575"/>
            <a:ext cx="5445172" cy="949326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9058-88E4-51D4-E2E6-318126B88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6" y="1990725"/>
            <a:ext cx="6271674" cy="4514850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Identify the substances absorbed in the digestive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Draw or label a villi, showing epithelial cells, capillaries and lacteal.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Compare and contrast the small and large intestine, in terms of microscopic structure and substances absorbed.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3181" name="Freeform: Shape 318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83" name="Freeform: Shape 318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85" name="Freeform: Shape 318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175" name="Picture 3174">
            <a:extLst>
              <a:ext uri="{FF2B5EF4-FFF2-40B4-BE49-F238E27FC236}">
                <a16:creationId xmlns:a16="http://schemas.microsoft.com/office/drawing/2014/main" id="{D2554C0C-1B42-02F9-9B34-3F6A9BF3EB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3" r="13633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12836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AE054-F94B-B88F-693F-A47C7B842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	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70E42-068E-FAEC-D62E-DC242A28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74" y="2312275"/>
            <a:ext cx="11140750" cy="420049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AU" sz="2400" dirty="0"/>
              <a:t>What is lymph? Which substances are transported through lymph rather than blood vessels? Why?</a:t>
            </a:r>
          </a:p>
          <a:p>
            <a:pPr marL="457200" indent="-457200">
              <a:buFont typeface="+mj-lt"/>
              <a:buAutoNum type="arabicPeriod"/>
            </a:pPr>
            <a:r>
              <a:rPr lang="en-AU" sz="2400" dirty="0"/>
              <a:t>List the factors assisting absorption at the alveoli.</a:t>
            </a:r>
          </a:p>
          <a:p>
            <a:pPr marL="457200" indent="-457200">
              <a:buFont typeface="+mj-lt"/>
              <a:buAutoNum type="arabicPeriod"/>
            </a:pPr>
            <a:r>
              <a:rPr lang="en-AU" sz="2400" dirty="0"/>
              <a:t>List the enzymes produced/active in the small intestine.</a:t>
            </a:r>
          </a:p>
          <a:p>
            <a:pPr marL="457200" indent="-457200">
              <a:buFont typeface="+mj-lt"/>
              <a:buAutoNum type="arabicPeriod"/>
            </a:pPr>
            <a:r>
              <a:rPr lang="en-AU" sz="2400" dirty="0"/>
              <a:t>Draw the fluid mosaic model.</a:t>
            </a:r>
          </a:p>
        </p:txBody>
      </p:sp>
    </p:spTree>
    <p:extLst>
      <p:ext uri="{BB962C8B-B14F-4D97-AF65-F5344CB8AC3E}">
        <p14:creationId xmlns:p14="http://schemas.microsoft.com/office/powerpoint/2010/main" val="4140044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76" name="Rectangle 2175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6053" y="371475"/>
            <a:ext cx="5632654" cy="703263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Learning Intentions</a:t>
            </a:r>
            <a:endParaRPr lang="en-AU" dirty="0"/>
          </a:p>
        </p:txBody>
      </p:sp>
      <p:sp>
        <p:nvSpPr>
          <p:cNvPr id="2178" name="Freeform: Shape 2177">
            <a:extLst>
              <a:ext uri="{FF2B5EF4-FFF2-40B4-BE49-F238E27FC236}">
                <a16:creationId xmlns:a16="http://schemas.microsoft.com/office/drawing/2014/main" id="{9F87E4D0-D347-4DA8-81D7-104733308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293" y="1074738"/>
            <a:ext cx="4906732" cy="467981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80" name="Freeform: Shape 2179">
            <a:extLst>
              <a:ext uri="{FF2B5EF4-FFF2-40B4-BE49-F238E27FC236}">
                <a16:creationId xmlns:a16="http://schemas.microsoft.com/office/drawing/2014/main" id="{9DC9CEF6-58E1-4D78-BBBE-76F779AD9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7555" y="898498"/>
            <a:ext cx="5298208" cy="503229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82" name="Freeform: Shape 2181">
            <a:extLst>
              <a:ext uri="{FF2B5EF4-FFF2-40B4-BE49-F238E27FC236}">
                <a16:creationId xmlns:a16="http://schemas.microsoft.com/office/drawing/2014/main" id="{47AF1248-67F7-4FEF-8D1D-FE33661A9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266" y="993913"/>
            <a:ext cx="5101442" cy="485195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58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30D495-83BB-32E1-38E5-4C2509E4FB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58" r="21058"/>
          <a:stretch/>
        </p:blipFill>
        <p:spPr>
          <a:xfrm>
            <a:off x="890515" y="990074"/>
            <a:ext cx="4799510" cy="4658251"/>
          </a:xfrm>
          <a:custGeom>
            <a:avLst/>
            <a:gdLst/>
            <a:ahLst/>
            <a:cxnLst/>
            <a:rect l="l" t="t" r="r" b="b"/>
            <a:pathLst>
              <a:path w="4292584" h="4094066">
                <a:moveTo>
                  <a:pt x="2456537" y="0"/>
                </a:moveTo>
                <a:cubicBezTo>
                  <a:pt x="2738780" y="0"/>
                  <a:pt x="2998545" y="55066"/>
                  <a:pt x="3228742" y="163517"/>
                </a:cubicBezTo>
                <a:cubicBezTo>
                  <a:pt x="3444477" y="265234"/>
                  <a:pt x="3633959" y="413698"/>
                  <a:pt x="3791935" y="604700"/>
                </a:cubicBezTo>
                <a:cubicBezTo>
                  <a:pt x="4114802" y="995211"/>
                  <a:pt x="4292584" y="1550174"/>
                  <a:pt x="4292584" y="2167403"/>
                </a:cubicBezTo>
                <a:cubicBezTo>
                  <a:pt x="4292584" y="2413659"/>
                  <a:pt x="4223774" y="2611299"/>
                  <a:pt x="4069573" y="2808283"/>
                </a:cubicBezTo>
                <a:cubicBezTo>
                  <a:pt x="3908278" y="3014339"/>
                  <a:pt x="3665922" y="3204126"/>
                  <a:pt x="3409289" y="3405037"/>
                </a:cubicBezTo>
                <a:cubicBezTo>
                  <a:pt x="3361941" y="3442060"/>
                  <a:pt x="3313027" y="3480392"/>
                  <a:pt x="3264115" y="3519190"/>
                </a:cubicBezTo>
                <a:cubicBezTo>
                  <a:pt x="2826289" y="3866416"/>
                  <a:pt x="2506740" y="4094066"/>
                  <a:pt x="2071218" y="4094066"/>
                </a:cubicBezTo>
                <a:cubicBezTo>
                  <a:pt x="1407617" y="4094066"/>
                  <a:pt x="937645" y="3814621"/>
                  <a:pt x="499819" y="3159623"/>
                </a:cubicBezTo>
                <a:cubicBezTo>
                  <a:pt x="442524" y="3073891"/>
                  <a:pt x="386517" y="2995921"/>
                  <a:pt x="332353" y="2920566"/>
                </a:cubicBezTo>
                <a:cubicBezTo>
                  <a:pt x="107867" y="2608119"/>
                  <a:pt x="0" y="2445632"/>
                  <a:pt x="0" y="2167403"/>
                </a:cubicBezTo>
                <a:cubicBezTo>
                  <a:pt x="0" y="1891138"/>
                  <a:pt x="67612" y="1618236"/>
                  <a:pt x="200812" y="1356275"/>
                </a:cubicBezTo>
                <a:cubicBezTo>
                  <a:pt x="331156" y="1100015"/>
                  <a:pt x="517505" y="865448"/>
                  <a:pt x="754611" y="659299"/>
                </a:cubicBezTo>
                <a:cubicBezTo>
                  <a:pt x="987664" y="456610"/>
                  <a:pt x="1264470" y="289449"/>
                  <a:pt x="1555279" y="175950"/>
                </a:cubicBezTo>
                <a:cubicBezTo>
                  <a:pt x="1853918" y="59181"/>
                  <a:pt x="2157254" y="0"/>
                  <a:pt x="2456537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3275" y="1074738"/>
            <a:ext cx="4970464" cy="4889500"/>
          </a:xfrm>
        </p:spPr>
        <p:txBody>
          <a:bodyPr>
            <a:normAutofit/>
          </a:bodyPr>
          <a:lstStyle/>
          <a:p>
            <a:pPr marL="228600">
              <a:spcAft>
                <a:spcPts val="600"/>
              </a:spcAft>
              <a:tabLst>
                <a:tab pos="228600" algn="l"/>
              </a:tabLst>
            </a:pPr>
            <a:r>
              <a:rPr lang="en-A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bsorption requires nutrients to be in a form that can cross cell membranes into the blood or lymph and occurs at different locations, including the small intestine and large intestine.</a:t>
            </a: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9996-E115-8B9A-1078-86CE1D146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79" name="Rectangle 317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684EF-6E51-14D2-1CF5-9F510F6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790575"/>
            <a:ext cx="5445172" cy="949326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9058-88E4-51D4-E2E6-318126B88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6" y="1990725"/>
            <a:ext cx="6271674" cy="4514850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Identify the substances absorbed in the digestive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Draw or label a villi, showing epithelial cells, capillaries and lacteal.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Compare and contrast the small and large intestine, in terms of microscopic structure and substances absorbed.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3181" name="Freeform: Shape 318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83" name="Freeform: Shape 318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85" name="Freeform: Shape 318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175" name="Picture 3174">
            <a:extLst>
              <a:ext uri="{FF2B5EF4-FFF2-40B4-BE49-F238E27FC236}">
                <a16:creationId xmlns:a16="http://schemas.microsoft.com/office/drawing/2014/main" id="{D2554C0C-1B42-02F9-9B34-3F6A9BF3EB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3" r="13633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6588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7104-51BE-E1D9-7A2C-682B98CDE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Digestion and absorption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3554B-AF32-F2E6-B37C-E43F07FD3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>
                <a:solidFill>
                  <a:srgbClr val="373D3F"/>
                </a:solidFill>
                <a:latin typeface="+mj-lt"/>
              </a:rPr>
              <a:t>M</a:t>
            </a:r>
            <a:r>
              <a:rPr lang="en-AU" sz="2400" b="0" i="0" dirty="0">
                <a:solidFill>
                  <a:srgbClr val="373D3F"/>
                </a:solidFill>
                <a:effectLst/>
                <a:latin typeface="+mj-lt"/>
              </a:rPr>
              <a:t>echanical digestion involves the physical breakdown of food but does not alter its chemical makeup. </a:t>
            </a:r>
          </a:p>
          <a:p>
            <a:r>
              <a:rPr lang="en-AU" sz="2400" b="0" i="0" dirty="0">
                <a:solidFill>
                  <a:srgbClr val="373D3F"/>
                </a:solidFill>
                <a:effectLst/>
                <a:latin typeface="+mj-lt"/>
              </a:rPr>
              <a:t>Chemical digestion, reduces food into its chemical building blocks, which are able to be absorbed.</a:t>
            </a:r>
          </a:p>
          <a:p>
            <a:endParaRPr lang="en-AU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33278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5AB8F98-27E9-490A-9FFC-6FB07CEAB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4762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BB673AF-CE4B-46CB-AF61-47A2F6B51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92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B244C92-C225-4ED6-9477-FE38CFE2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3B79606-5986-49BA-9D40-A0FD94094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7618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534AD34-A74F-4FCD-8E77-6A38F9263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6083" y="0"/>
            <a:ext cx="9841377" cy="6858000"/>
          </a:xfrm>
          <a:custGeom>
            <a:avLst/>
            <a:gdLst>
              <a:gd name="connsiteX0" fmla="*/ 1623023 w 9841377"/>
              <a:gd name="connsiteY0" fmla="*/ 0 h 6858000"/>
              <a:gd name="connsiteX1" fmla="*/ 4289416 w 9841377"/>
              <a:gd name="connsiteY1" fmla="*/ 0 h 6858000"/>
              <a:gd name="connsiteX2" fmla="*/ 4359035 w 9841377"/>
              <a:gd name="connsiteY2" fmla="*/ 0 h 6858000"/>
              <a:gd name="connsiteX3" fmla="*/ 5482342 w 9841377"/>
              <a:gd name="connsiteY3" fmla="*/ 0 h 6858000"/>
              <a:gd name="connsiteX4" fmla="*/ 5551962 w 9841377"/>
              <a:gd name="connsiteY4" fmla="*/ 0 h 6858000"/>
              <a:gd name="connsiteX5" fmla="*/ 8218354 w 9841377"/>
              <a:gd name="connsiteY5" fmla="*/ 0 h 6858000"/>
              <a:gd name="connsiteX6" fmla="*/ 8240478 w 9841377"/>
              <a:gd name="connsiteY6" fmla="*/ 14997 h 6858000"/>
              <a:gd name="connsiteX7" fmla="*/ 9841377 w 9841377"/>
              <a:gd name="connsiteY7" fmla="*/ 3621656 h 6858000"/>
              <a:gd name="connsiteX8" fmla="*/ 7967027 w 9841377"/>
              <a:gd name="connsiteY8" fmla="*/ 6374814 h 6858000"/>
              <a:gd name="connsiteX9" fmla="*/ 7450379 w 9841377"/>
              <a:gd name="connsiteY9" fmla="*/ 6780599 h 6858000"/>
              <a:gd name="connsiteX10" fmla="*/ 7338623 w 9841377"/>
              <a:gd name="connsiteY10" fmla="*/ 6858000 h 6858000"/>
              <a:gd name="connsiteX11" fmla="*/ 5551962 w 9841377"/>
              <a:gd name="connsiteY11" fmla="*/ 6858000 h 6858000"/>
              <a:gd name="connsiteX12" fmla="*/ 5482342 w 9841377"/>
              <a:gd name="connsiteY12" fmla="*/ 6858000 h 6858000"/>
              <a:gd name="connsiteX13" fmla="*/ 4359035 w 9841377"/>
              <a:gd name="connsiteY13" fmla="*/ 6858000 h 6858000"/>
              <a:gd name="connsiteX14" fmla="*/ 4289416 w 9841377"/>
              <a:gd name="connsiteY14" fmla="*/ 6858000 h 6858000"/>
              <a:gd name="connsiteX15" fmla="*/ 2502754 w 9841377"/>
              <a:gd name="connsiteY15" fmla="*/ 6858000 h 6858000"/>
              <a:gd name="connsiteX16" fmla="*/ 2390998 w 9841377"/>
              <a:gd name="connsiteY16" fmla="*/ 6780599 h 6858000"/>
              <a:gd name="connsiteX17" fmla="*/ 1874350 w 9841377"/>
              <a:gd name="connsiteY17" fmla="*/ 6374814 h 6858000"/>
              <a:gd name="connsiteX18" fmla="*/ 0 w 9841377"/>
              <a:gd name="connsiteY18" fmla="*/ 3621656 h 6858000"/>
              <a:gd name="connsiteX19" fmla="*/ 1600899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1623023" y="0"/>
                </a:moveTo>
                <a:lnTo>
                  <a:pt x="4289416" y="0"/>
                </a:lnTo>
                <a:lnTo>
                  <a:pt x="4359035" y="0"/>
                </a:lnTo>
                <a:lnTo>
                  <a:pt x="5482342" y="0"/>
                </a:lnTo>
                <a:lnTo>
                  <a:pt x="5551962" y="0"/>
                </a:lnTo>
                <a:lnTo>
                  <a:pt x="8218354" y="0"/>
                </a:lnTo>
                <a:lnTo>
                  <a:pt x="8240478" y="14997"/>
                </a:lnTo>
                <a:cubicBezTo>
                  <a:pt x="9267641" y="754641"/>
                  <a:pt x="9841377" y="2093192"/>
                  <a:pt x="9841377" y="3621656"/>
                </a:cubicBezTo>
                <a:cubicBezTo>
                  <a:pt x="9841377" y="4969131"/>
                  <a:pt x="8912652" y="5602839"/>
                  <a:pt x="7967027" y="6374814"/>
                </a:cubicBezTo>
                <a:cubicBezTo>
                  <a:pt x="7794824" y="6515397"/>
                  <a:pt x="7624197" y="6653108"/>
                  <a:pt x="7450379" y="6780599"/>
                </a:cubicBezTo>
                <a:lnTo>
                  <a:pt x="7338623" y="6858000"/>
                </a:lnTo>
                <a:lnTo>
                  <a:pt x="5551962" y="6858000"/>
                </a:lnTo>
                <a:lnTo>
                  <a:pt x="5482342" y="6858000"/>
                </a:lnTo>
                <a:lnTo>
                  <a:pt x="4359035" y="6858000"/>
                </a:lnTo>
                <a:lnTo>
                  <a:pt x="428941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488D26-37F7-1555-BD9F-F4EE8E2AEC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5793" y="25558"/>
            <a:ext cx="5510401" cy="684522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FC9EEBA-9609-9525-4102-A0BB63EF30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05" t="39241" r="-327" b="27369"/>
          <a:stretch/>
        </p:blipFill>
        <p:spPr>
          <a:xfrm>
            <a:off x="547626" y="1010141"/>
            <a:ext cx="9841377" cy="3958099"/>
          </a:xfrm>
          <a:custGeom>
            <a:avLst/>
            <a:gdLst>
              <a:gd name="connsiteX0" fmla="*/ 0 w 9841377"/>
              <a:gd name="connsiteY0" fmla="*/ 0 h 3958099"/>
              <a:gd name="connsiteX1" fmla="*/ 775732 w 9841377"/>
              <a:gd name="connsiteY1" fmla="*/ 0 h 3958099"/>
              <a:gd name="connsiteX2" fmla="*/ 1453050 w 9841377"/>
              <a:gd name="connsiteY2" fmla="*/ 0 h 3958099"/>
              <a:gd name="connsiteX3" fmla="*/ 2228782 w 9841377"/>
              <a:gd name="connsiteY3" fmla="*/ 0 h 3958099"/>
              <a:gd name="connsiteX4" fmla="*/ 2807687 w 9841377"/>
              <a:gd name="connsiteY4" fmla="*/ 0 h 3958099"/>
              <a:gd name="connsiteX5" fmla="*/ 3485005 w 9841377"/>
              <a:gd name="connsiteY5" fmla="*/ 0 h 3958099"/>
              <a:gd name="connsiteX6" fmla="*/ 4063910 w 9841377"/>
              <a:gd name="connsiteY6" fmla="*/ 0 h 3958099"/>
              <a:gd name="connsiteX7" fmla="*/ 4642814 w 9841377"/>
              <a:gd name="connsiteY7" fmla="*/ 0 h 3958099"/>
              <a:gd name="connsiteX8" fmla="*/ 5221719 w 9841377"/>
              <a:gd name="connsiteY8" fmla="*/ 0 h 3958099"/>
              <a:gd name="connsiteX9" fmla="*/ 5505382 w 9841377"/>
              <a:gd name="connsiteY9" fmla="*/ 0 h 3958099"/>
              <a:gd name="connsiteX10" fmla="*/ 6182700 w 9841377"/>
              <a:gd name="connsiteY10" fmla="*/ 0 h 3958099"/>
              <a:gd name="connsiteX11" fmla="*/ 6466364 w 9841377"/>
              <a:gd name="connsiteY11" fmla="*/ 0 h 3958099"/>
              <a:gd name="connsiteX12" fmla="*/ 7045268 w 9841377"/>
              <a:gd name="connsiteY12" fmla="*/ 0 h 3958099"/>
              <a:gd name="connsiteX13" fmla="*/ 7821000 w 9841377"/>
              <a:gd name="connsiteY13" fmla="*/ 0 h 3958099"/>
              <a:gd name="connsiteX14" fmla="*/ 8596732 w 9841377"/>
              <a:gd name="connsiteY14" fmla="*/ 0 h 3958099"/>
              <a:gd name="connsiteX15" fmla="*/ 9274051 w 9841377"/>
              <a:gd name="connsiteY15" fmla="*/ 0 h 3958099"/>
              <a:gd name="connsiteX16" fmla="*/ 9841377 w 9841377"/>
              <a:gd name="connsiteY16" fmla="*/ 0 h 3958099"/>
              <a:gd name="connsiteX17" fmla="*/ 9841377 w 9841377"/>
              <a:gd name="connsiteY17" fmla="*/ 446700 h 3958099"/>
              <a:gd name="connsiteX18" fmla="*/ 9841377 w 9841377"/>
              <a:gd name="connsiteY18" fmla="*/ 1012142 h 3958099"/>
              <a:gd name="connsiteX19" fmla="*/ 9841377 w 9841377"/>
              <a:gd name="connsiteY19" fmla="*/ 1577585 h 3958099"/>
              <a:gd name="connsiteX20" fmla="*/ 9841377 w 9841377"/>
              <a:gd name="connsiteY20" fmla="*/ 2103447 h 3958099"/>
              <a:gd name="connsiteX21" fmla="*/ 9841377 w 9841377"/>
              <a:gd name="connsiteY21" fmla="*/ 2748052 h 3958099"/>
              <a:gd name="connsiteX22" fmla="*/ 9841377 w 9841377"/>
              <a:gd name="connsiteY22" fmla="*/ 3234332 h 3958099"/>
              <a:gd name="connsiteX23" fmla="*/ 9841377 w 9841377"/>
              <a:gd name="connsiteY23" fmla="*/ 3958099 h 3958099"/>
              <a:gd name="connsiteX24" fmla="*/ 9459300 w 9841377"/>
              <a:gd name="connsiteY24" fmla="*/ 3958099 h 3958099"/>
              <a:gd name="connsiteX25" fmla="*/ 9175637 w 9841377"/>
              <a:gd name="connsiteY25" fmla="*/ 3958099 h 3958099"/>
              <a:gd name="connsiteX26" fmla="*/ 8399905 w 9841377"/>
              <a:gd name="connsiteY26" fmla="*/ 3958099 h 3958099"/>
              <a:gd name="connsiteX27" fmla="*/ 7919414 w 9841377"/>
              <a:gd name="connsiteY27" fmla="*/ 3958099 h 3958099"/>
              <a:gd name="connsiteX28" fmla="*/ 7242096 w 9841377"/>
              <a:gd name="connsiteY28" fmla="*/ 3958099 h 3958099"/>
              <a:gd name="connsiteX29" fmla="*/ 6958432 w 9841377"/>
              <a:gd name="connsiteY29" fmla="*/ 3958099 h 3958099"/>
              <a:gd name="connsiteX30" fmla="*/ 6182700 w 9841377"/>
              <a:gd name="connsiteY30" fmla="*/ 3958099 h 3958099"/>
              <a:gd name="connsiteX31" fmla="*/ 5702210 w 9841377"/>
              <a:gd name="connsiteY31" fmla="*/ 3958099 h 3958099"/>
              <a:gd name="connsiteX32" fmla="*/ 5123305 w 9841377"/>
              <a:gd name="connsiteY32" fmla="*/ 3958099 h 3958099"/>
              <a:gd name="connsiteX33" fmla="*/ 4741228 w 9841377"/>
              <a:gd name="connsiteY33" fmla="*/ 3958099 h 3958099"/>
              <a:gd name="connsiteX34" fmla="*/ 4063910 w 9841377"/>
              <a:gd name="connsiteY34" fmla="*/ 3958099 h 3958099"/>
              <a:gd name="connsiteX35" fmla="*/ 3288178 w 9841377"/>
              <a:gd name="connsiteY35" fmla="*/ 3958099 h 3958099"/>
              <a:gd name="connsiteX36" fmla="*/ 2807687 w 9841377"/>
              <a:gd name="connsiteY36" fmla="*/ 3958099 h 3958099"/>
              <a:gd name="connsiteX37" fmla="*/ 2031955 w 9841377"/>
              <a:gd name="connsiteY37" fmla="*/ 3958099 h 3958099"/>
              <a:gd name="connsiteX38" fmla="*/ 1453050 w 9841377"/>
              <a:gd name="connsiteY38" fmla="*/ 3958099 h 3958099"/>
              <a:gd name="connsiteX39" fmla="*/ 677318 w 9841377"/>
              <a:gd name="connsiteY39" fmla="*/ 3958099 h 3958099"/>
              <a:gd name="connsiteX40" fmla="*/ 0 w 9841377"/>
              <a:gd name="connsiteY40" fmla="*/ 3958099 h 3958099"/>
              <a:gd name="connsiteX41" fmla="*/ 0 w 9841377"/>
              <a:gd name="connsiteY41" fmla="*/ 3471818 h 3958099"/>
              <a:gd name="connsiteX42" fmla="*/ 0 w 9841377"/>
              <a:gd name="connsiteY42" fmla="*/ 2866795 h 3958099"/>
              <a:gd name="connsiteX43" fmla="*/ 0 w 9841377"/>
              <a:gd name="connsiteY43" fmla="*/ 2261771 h 3958099"/>
              <a:gd name="connsiteX44" fmla="*/ 0 w 9841377"/>
              <a:gd name="connsiteY44" fmla="*/ 1617166 h 3958099"/>
              <a:gd name="connsiteX45" fmla="*/ 0 w 9841377"/>
              <a:gd name="connsiteY45" fmla="*/ 1170466 h 3958099"/>
              <a:gd name="connsiteX46" fmla="*/ 0 w 9841377"/>
              <a:gd name="connsiteY46" fmla="*/ 723767 h 3958099"/>
              <a:gd name="connsiteX47" fmla="*/ 0 w 9841377"/>
              <a:gd name="connsiteY47" fmla="*/ 0 h 3958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9841377" h="3958099" fill="none" extrusionOk="0">
                <a:moveTo>
                  <a:pt x="0" y="0"/>
                </a:moveTo>
                <a:cubicBezTo>
                  <a:pt x="375818" y="-51592"/>
                  <a:pt x="545581" y="66766"/>
                  <a:pt x="775732" y="0"/>
                </a:cubicBezTo>
                <a:cubicBezTo>
                  <a:pt x="1005883" y="-66766"/>
                  <a:pt x="1219503" y="26395"/>
                  <a:pt x="1453050" y="0"/>
                </a:cubicBezTo>
                <a:cubicBezTo>
                  <a:pt x="1686597" y="-26395"/>
                  <a:pt x="1965365" y="8851"/>
                  <a:pt x="2228782" y="0"/>
                </a:cubicBezTo>
                <a:cubicBezTo>
                  <a:pt x="2492199" y="-8851"/>
                  <a:pt x="2666931" y="68624"/>
                  <a:pt x="2807687" y="0"/>
                </a:cubicBezTo>
                <a:cubicBezTo>
                  <a:pt x="2948443" y="-68624"/>
                  <a:pt x="3338447" y="8832"/>
                  <a:pt x="3485005" y="0"/>
                </a:cubicBezTo>
                <a:cubicBezTo>
                  <a:pt x="3631563" y="-8832"/>
                  <a:pt x="3847472" y="43318"/>
                  <a:pt x="4063910" y="0"/>
                </a:cubicBezTo>
                <a:cubicBezTo>
                  <a:pt x="4280348" y="-43318"/>
                  <a:pt x="4479941" y="11029"/>
                  <a:pt x="4642814" y="0"/>
                </a:cubicBezTo>
                <a:cubicBezTo>
                  <a:pt x="4805687" y="-11029"/>
                  <a:pt x="4981649" y="30600"/>
                  <a:pt x="5221719" y="0"/>
                </a:cubicBezTo>
                <a:cubicBezTo>
                  <a:pt x="5461789" y="-30600"/>
                  <a:pt x="5438810" y="13527"/>
                  <a:pt x="5505382" y="0"/>
                </a:cubicBezTo>
                <a:cubicBezTo>
                  <a:pt x="5571954" y="-13527"/>
                  <a:pt x="5853218" y="69983"/>
                  <a:pt x="6182700" y="0"/>
                </a:cubicBezTo>
                <a:cubicBezTo>
                  <a:pt x="6512182" y="-69983"/>
                  <a:pt x="6350161" y="27983"/>
                  <a:pt x="6466364" y="0"/>
                </a:cubicBezTo>
                <a:cubicBezTo>
                  <a:pt x="6582567" y="-27983"/>
                  <a:pt x="6878485" y="3550"/>
                  <a:pt x="7045268" y="0"/>
                </a:cubicBezTo>
                <a:cubicBezTo>
                  <a:pt x="7212051" y="-3550"/>
                  <a:pt x="7456493" y="29079"/>
                  <a:pt x="7821000" y="0"/>
                </a:cubicBezTo>
                <a:cubicBezTo>
                  <a:pt x="8185507" y="-29079"/>
                  <a:pt x="8209431" y="71098"/>
                  <a:pt x="8596732" y="0"/>
                </a:cubicBezTo>
                <a:cubicBezTo>
                  <a:pt x="8984033" y="-71098"/>
                  <a:pt x="9127107" y="45890"/>
                  <a:pt x="9274051" y="0"/>
                </a:cubicBezTo>
                <a:cubicBezTo>
                  <a:pt x="9420995" y="-45890"/>
                  <a:pt x="9654468" y="54773"/>
                  <a:pt x="9841377" y="0"/>
                </a:cubicBezTo>
                <a:cubicBezTo>
                  <a:pt x="9852908" y="186843"/>
                  <a:pt x="9835073" y="233872"/>
                  <a:pt x="9841377" y="446700"/>
                </a:cubicBezTo>
                <a:cubicBezTo>
                  <a:pt x="9847681" y="659528"/>
                  <a:pt x="9808058" y="799360"/>
                  <a:pt x="9841377" y="1012142"/>
                </a:cubicBezTo>
                <a:cubicBezTo>
                  <a:pt x="9874696" y="1224924"/>
                  <a:pt x="9811520" y="1449027"/>
                  <a:pt x="9841377" y="1577585"/>
                </a:cubicBezTo>
                <a:cubicBezTo>
                  <a:pt x="9871234" y="1706143"/>
                  <a:pt x="9810661" y="1855372"/>
                  <a:pt x="9841377" y="2103447"/>
                </a:cubicBezTo>
                <a:cubicBezTo>
                  <a:pt x="9872093" y="2351522"/>
                  <a:pt x="9798813" y="2489025"/>
                  <a:pt x="9841377" y="2748052"/>
                </a:cubicBezTo>
                <a:cubicBezTo>
                  <a:pt x="9883941" y="3007080"/>
                  <a:pt x="9784686" y="3092054"/>
                  <a:pt x="9841377" y="3234332"/>
                </a:cubicBezTo>
                <a:cubicBezTo>
                  <a:pt x="9898068" y="3376610"/>
                  <a:pt x="9792800" y="3748056"/>
                  <a:pt x="9841377" y="3958099"/>
                </a:cubicBezTo>
                <a:cubicBezTo>
                  <a:pt x="9682828" y="3959325"/>
                  <a:pt x="9622469" y="3943316"/>
                  <a:pt x="9459300" y="3958099"/>
                </a:cubicBezTo>
                <a:cubicBezTo>
                  <a:pt x="9296131" y="3972882"/>
                  <a:pt x="9232643" y="3956782"/>
                  <a:pt x="9175637" y="3958099"/>
                </a:cubicBezTo>
                <a:cubicBezTo>
                  <a:pt x="9118631" y="3959416"/>
                  <a:pt x="8595734" y="3941410"/>
                  <a:pt x="8399905" y="3958099"/>
                </a:cubicBezTo>
                <a:cubicBezTo>
                  <a:pt x="8204076" y="3974788"/>
                  <a:pt x="8034063" y="3931108"/>
                  <a:pt x="7919414" y="3958099"/>
                </a:cubicBezTo>
                <a:cubicBezTo>
                  <a:pt x="7804765" y="3985090"/>
                  <a:pt x="7536996" y="3945212"/>
                  <a:pt x="7242096" y="3958099"/>
                </a:cubicBezTo>
                <a:cubicBezTo>
                  <a:pt x="6947196" y="3970986"/>
                  <a:pt x="7086821" y="3928258"/>
                  <a:pt x="6958432" y="3958099"/>
                </a:cubicBezTo>
                <a:cubicBezTo>
                  <a:pt x="6830043" y="3987940"/>
                  <a:pt x="6517799" y="3869910"/>
                  <a:pt x="6182700" y="3958099"/>
                </a:cubicBezTo>
                <a:cubicBezTo>
                  <a:pt x="5847601" y="4046288"/>
                  <a:pt x="5934869" y="3905363"/>
                  <a:pt x="5702210" y="3958099"/>
                </a:cubicBezTo>
                <a:cubicBezTo>
                  <a:pt x="5469551" y="4010835"/>
                  <a:pt x="5243562" y="3889085"/>
                  <a:pt x="5123305" y="3958099"/>
                </a:cubicBezTo>
                <a:cubicBezTo>
                  <a:pt x="5003048" y="4027113"/>
                  <a:pt x="4871586" y="3945372"/>
                  <a:pt x="4741228" y="3958099"/>
                </a:cubicBezTo>
                <a:cubicBezTo>
                  <a:pt x="4610870" y="3970826"/>
                  <a:pt x="4308898" y="3884888"/>
                  <a:pt x="4063910" y="3958099"/>
                </a:cubicBezTo>
                <a:cubicBezTo>
                  <a:pt x="3818922" y="4031310"/>
                  <a:pt x="3479564" y="3869267"/>
                  <a:pt x="3288178" y="3958099"/>
                </a:cubicBezTo>
                <a:cubicBezTo>
                  <a:pt x="3096792" y="4046931"/>
                  <a:pt x="2913721" y="3914804"/>
                  <a:pt x="2807687" y="3958099"/>
                </a:cubicBezTo>
                <a:cubicBezTo>
                  <a:pt x="2701653" y="4001394"/>
                  <a:pt x="2196706" y="3878351"/>
                  <a:pt x="2031955" y="3958099"/>
                </a:cubicBezTo>
                <a:cubicBezTo>
                  <a:pt x="1867204" y="4037847"/>
                  <a:pt x="1667310" y="3947040"/>
                  <a:pt x="1453050" y="3958099"/>
                </a:cubicBezTo>
                <a:cubicBezTo>
                  <a:pt x="1238791" y="3969158"/>
                  <a:pt x="891992" y="3942388"/>
                  <a:pt x="677318" y="3958099"/>
                </a:cubicBezTo>
                <a:cubicBezTo>
                  <a:pt x="462644" y="3973810"/>
                  <a:pt x="244961" y="3934866"/>
                  <a:pt x="0" y="3958099"/>
                </a:cubicBezTo>
                <a:cubicBezTo>
                  <a:pt x="-32481" y="3826945"/>
                  <a:pt x="41496" y="3572500"/>
                  <a:pt x="0" y="3471818"/>
                </a:cubicBezTo>
                <a:cubicBezTo>
                  <a:pt x="-41496" y="3371136"/>
                  <a:pt x="4734" y="3139262"/>
                  <a:pt x="0" y="2866795"/>
                </a:cubicBezTo>
                <a:cubicBezTo>
                  <a:pt x="-4734" y="2594328"/>
                  <a:pt x="21004" y="2467155"/>
                  <a:pt x="0" y="2261771"/>
                </a:cubicBezTo>
                <a:cubicBezTo>
                  <a:pt x="-21004" y="2056387"/>
                  <a:pt x="58060" y="1908275"/>
                  <a:pt x="0" y="1617166"/>
                </a:cubicBezTo>
                <a:cubicBezTo>
                  <a:pt x="-58060" y="1326057"/>
                  <a:pt x="18842" y="1361770"/>
                  <a:pt x="0" y="1170466"/>
                </a:cubicBezTo>
                <a:cubicBezTo>
                  <a:pt x="-18842" y="979162"/>
                  <a:pt x="20409" y="818077"/>
                  <a:pt x="0" y="723767"/>
                </a:cubicBezTo>
                <a:cubicBezTo>
                  <a:pt x="-20409" y="629457"/>
                  <a:pt x="5572" y="322177"/>
                  <a:pt x="0" y="0"/>
                </a:cubicBezTo>
                <a:close/>
              </a:path>
              <a:path w="9841377" h="3958099" stroke="0" extrusionOk="0">
                <a:moveTo>
                  <a:pt x="0" y="0"/>
                </a:moveTo>
                <a:cubicBezTo>
                  <a:pt x="97058" y="-24452"/>
                  <a:pt x="377442" y="33139"/>
                  <a:pt x="480491" y="0"/>
                </a:cubicBezTo>
                <a:cubicBezTo>
                  <a:pt x="583540" y="-33139"/>
                  <a:pt x="623327" y="5693"/>
                  <a:pt x="764154" y="0"/>
                </a:cubicBezTo>
                <a:cubicBezTo>
                  <a:pt x="904981" y="-5693"/>
                  <a:pt x="1264034" y="46896"/>
                  <a:pt x="1539886" y="0"/>
                </a:cubicBezTo>
                <a:cubicBezTo>
                  <a:pt x="1815738" y="-46896"/>
                  <a:pt x="1890213" y="22913"/>
                  <a:pt x="2020377" y="0"/>
                </a:cubicBezTo>
                <a:cubicBezTo>
                  <a:pt x="2150541" y="-22913"/>
                  <a:pt x="2347437" y="40053"/>
                  <a:pt x="2500868" y="0"/>
                </a:cubicBezTo>
                <a:cubicBezTo>
                  <a:pt x="2654299" y="-40053"/>
                  <a:pt x="3045566" y="35711"/>
                  <a:pt x="3276600" y="0"/>
                </a:cubicBezTo>
                <a:cubicBezTo>
                  <a:pt x="3507634" y="-35711"/>
                  <a:pt x="3561477" y="10144"/>
                  <a:pt x="3658677" y="0"/>
                </a:cubicBezTo>
                <a:cubicBezTo>
                  <a:pt x="3755877" y="-10144"/>
                  <a:pt x="4117925" y="43095"/>
                  <a:pt x="4434409" y="0"/>
                </a:cubicBezTo>
                <a:cubicBezTo>
                  <a:pt x="4750893" y="-43095"/>
                  <a:pt x="5030989" y="49356"/>
                  <a:pt x="5210141" y="0"/>
                </a:cubicBezTo>
                <a:cubicBezTo>
                  <a:pt x="5389293" y="-49356"/>
                  <a:pt x="5557030" y="55102"/>
                  <a:pt x="5789045" y="0"/>
                </a:cubicBezTo>
                <a:cubicBezTo>
                  <a:pt x="6021060" y="-55102"/>
                  <a:pt x="6240172" y="52696"/>
                  <a:pt x="6564777" y="0"/>
                </a:cubicBezTo>
                <a:cubicBezTo>
                  <a:pt x="6889382" y="-52696"/>
                  <a:pt x="6873553" y="7352"/>
                  <a:pt x="7045268" y="0"/>
                </a:cubicBezTo>
                <a:cubicBezTo>
                  <a:pt x="7216983" y="-7352"/>
                  <a:pt x="7351998" y="23626"/>
                  <a:pt x="7525759" y="0"/>
                </a:cubicBezTo>
                <a:cubicBezTo>
                  <a:pt x="7699520" y="-23626"/>
                  <a:pt x="8013192" y="73772"/>
                  <a:pt x="8203077" y="0"/>
                </a:cubicBezTo>
                <a:cubicBezTo>
                  <a:pt x="8392962" y="-73772"/>
                  <a:pt x="8581739" y="54469"/>
                  <a:pt x="8683568" y="0"/>
                </a:cubicBezTo>
                <a:cubicBezTo>
                  <a:pt x="8785397" y="-54469"/>
                  <a:pt x="9482316" y="25224"/>
                  <a:pt x="9841377" y="0"/>
                </a:cubicBezTo>
                <a:cubicBezTo>
                  <a:pt x="9876052" y="278523"/>
                  <a:pt x="9821507" y="460173"/>
                  <a:pt x="9841377" y="644605"/>
                </a:cubicBezTo>
                <a:cubicBezTo>
                  <a:pt x="9861247" y="829037"/>
                  <a:pt x="9795236" y="984676"/>
                  <a:pt x="9841377" y="1249628"/>
                </a:cubicBezTo>
                <a:cubicBezTo>
                  <a:pt x="9887518" y="1514580"/>
                  <a:pt x="9817595" y="1677395"/>
                  <a:pt x="9841377" y="1854652"/>
                </a:cubicBezTo>
                <a:cubicBezTo>
                  <a:pt x="9865159" y="2031909"/>
                  <a:pt x="9838040" y="2205273"/>
                  <a:pt x="9841377" y="2301352"/>
                </a:cubicBezTo>
                <a:cubicBezTo>
                  <a:pt x="9844714" y="2397431"/>
                  <a:pt x="9798044" y="2655332"/>
                  <a:pt x="9841377" y="2787633"/>
                </a:cubicBezTo>
                <a:cubicBezTo>
                  <a:pt x="9884710" y="2919934"/>
                  <a:pt x="9794164" y="3207674"/>
                  <a:pt x="9841377" y="3392656"/>
                </a:cubicBezTo>
                <a:cubicBezTo>
                  <a:pt x="9888590" y="3577638"/>
                  <a:pt x="9834348" y="3838027"/>
                  <a:pt x="9841377" y="3958099"/>
                </a:cubicBezTo>
                <a:cubicBezTo>
                  <a:pt x="9701314" y="3972678"/>
                  <a:pt x="9550313" y="3930963"/>
                  <a:pt x="9459300" y="3958099"/>
                </a:cubicBezTo>
                <a:cubicBezTo>
                  <a:pt x="9368287" y="3985235"/>
                  <a:pt x="9265337" y="3944221"/>
                  <a:pt x="9175637" y="3958099"/>
                </a:cubicBezTo>
                <a:cubicBezTo>
                  <a:pt x="9085937" y="3971977"/>
                  <a:pt x="8996434" y="3932316"/>
                  <a:pt x="8891974" y="3958099"/>
                </a:cubicBezTo>
                <a:cubicBezTo>
                  <a:pt x="8787514" y="3983882"/>
                  <a:pt x="8586845" y="3896917"/>
                  <a:pt x="8313069" y="3958099"/>
                </a:cubicBezTo>
                <a:cubicBezTo>
                  <a:pt x="8039294" y="4019281"/>
                  <a:pt x="8073410" y="3956896"/>
                  <a:pt x="7930992" y="3958099"/>
                </a:cubicBezTo>
                <a:cubicBezTo>
                  <a:pt x="7788574" y="3959302"/>
                  <a:pt x="7499726" y="3927607"/>
                  <a:pt x="7253674" y="3958099"/>
                </a:cubicBezTo>
                <a:cubicBezTo>
                  <a:pt x="7007622" y="3988591"/>
                  <a:pt x="7061445" y="3927099"/>
                  <a:pt x="6871597" y="3958099"/>
                </a:cubicBezTo>
                <a:cubicBezTo>
                  <a:pt x="6681749" y="3989099"/>
                  <a:pt x="6514133" y="3955526"/>
                  <a:pt x="6194278" y="3958099"/>
                </a:cubicBezTo>
                <a:cubicBezTo>
                  <a:pt x="5874423" y="3960672"/>
                  <a:pt x="6034543" y="3941785"/>
                  <a:pt x="5910615" y="3958099"/>
                </a:cubicBezTo>
                <a:cubicBezTo>
                  <a:pt x="5786687" y="3974413"/>
                  <a:pt x="5555449" y="3903499"/>
                  <a:pt x="5233297" y="3958099"/>
                </a:cubicBezTo>
                <a:cubicBezTo>
                  <a:pt x="4911145" y="4012699"/>
                  <a:pt x="4970843" y="3920192"/>
                  <a:pt x="4851220" y="3958099"/>
                </a:cubicBezTo>
                <a:cubicBezTo>
                  <a:pt x="4731597" y="3996006"/>
                  <a:pt x="4646585" y="3924692"/>
                  <a:pt x="4567557" y="3958099"/>
                </a:cubicBezTo>
                <a:cubicBezTo>
                  <a:pt x="4488529" y="3991506"/>
                  <a:pt x="4293390" y="3944557"/>
                  <a:pt x="4185480" y="3958099"/>
                </a:cubicBezTo>
                <a:cubicBezTo>
                  <a:pt x="4077570" y="3971641"/>
                  <a:pt x="3846801" y="3905444"/>
                  <a:pt x="3508161" y="3958099"/>
                </a:cubicBezTo>
                <a:cubicBezTo>
                  <a:pt x="3169521" y="4010754"/>
                  <a:pt x="3212779" y="3953255"/>
                  <a:pt x="3126084" y="3958099"/>
                </a:cubicBezTo>
                <a:cubicBezTo>
                  <a:pt x="3039389" y="3962943"/>
                  <a:pt x="2922333" y="3933210"/>
                  <a:pt x="2842421" y="3958099"/>
                </a:cubicBezTo>
                <a:cubicBezTo>
                  <a:pt x="2762509" y="3982988"/>
                  <a:pt x="2602263" y="3938228"/>
                  <a:pt x="2460344" y="3958099"/>
                </a:cubicBezTo>
                <a:cubicBezTo>
                  <a:pt x="2318425" y="3977970"/>
                  <a:pt x="2177332" y="3942309"/>
                  <a:pt x="1979853" y="3958099"/>
                </a:cubicBezTo>
                <a:cubicBezTo>
                  <a:pt x="1782374" y="3973889"/>
                  <a:pt x="1683593" y="3920756"/>
                  <a:pt x="1400949" y="3958099"/>
                </a:cubicBezTo>
                <a:cubicBezTo>
                  <a:pt x="1118305" y="3995442"/>
                  <a:pt x="1133587" y="3957546"/>
                  <a:pt x="1018872" y="3958099"/>
                </a:cubicBezTo>
                <a:cubicBezTo>
                  <a:pt x="904157" y="3958652"/>
                  <a:pt x="491488" y="3918277"/>
                  <a:pt x="0" y="3958099"/>
                </a:cubicBezTo>
                <a:cubicBezTo>
                  <a:pt x="-23240" y="3843186"/>
                  <a:pt x="22205" y="3515704"/>
                  <a:pt x="0" y="3392656"/>
                </a:cubicBezTo>
                <a:cubicBezTo>
                  <a:pt x="-22205" y="3269608"/>
                  <a:pt x="20736" y="2977751"/>
                  <a:pt x="0" y="2827214"/>
                </a:cubicBezTo>
                <a:cubicBezTo>
                  <a:pt x="-20736" y="2676677"/>
                  <a:pt x="48837" y="2418274"/>
                  <a:pt x="0" y="2261771"/>
                </a:cubicBezTo>
                <a:cubicBezTo>
                  <a:pt x="-48837" y="2105268"/>
                  <a:pt x="30739" y="1919495"/>
                  <a:pt x="0" y="1696328"/>
                </a:cubicBezTo>
                <a:cubicBezTo>
                  <a:pt x="-30739" y="1473161"/>
                  <a:pt x="43560" y="1309893"/>
                  <a:pt x="0" y="1170466"/>
                </a:cubicBezTo>
                <a:cubicBezTo>
                  <a:pt x="-43560" y="1031039"/>
                  <a:pt x="68651" y="754622"/>
                  <a:pt x="0" y="565443"/>
                </a:cubicBezTo>
                <a:cubicBezTo>
                  <a:pt x="-68651" y="376264"/>
                  <a:pt x="1245" y="195048"/>
                  <a:pt x="0" y="0"/>
                </a:cubicBezTo>
                <a:close/>
              </a:path>
            </a:pathLst>
          </a:custGeom>
          <a:ln w="82550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1056594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5AB8F98-27E9-490A-9FFC-6FB07CEAB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4762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BB673AF-CE4B-46CB-AF61-47A2F6B51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92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B244C92-C225-4ED6-9477-FE38CFE2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3B79606-5986-49BA-9D40-A0FD94094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7618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534AD34-A74F-4FCD-8E77-6A38F9263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6083" y="0"/>
            <a:ext cx="9841377" cy="6858000"/>
          </a:xfrm>
          <a:custGeom>
            <a:avLst/>
            <a:gdLst>
              <a:gd name="connsiteX0" fmla="*/ 1623023 w 9841377"/>
              <a:gd name="connsiteY0" fmla="*/ 0 h 6858000"/>
              <a:gd name="connsiteX1" fmla="*/ 4289416 w 9841377"/>
              <a:gd name="connsiteY1" fmla="*/ 0 h 6858000"/>
              <a:gd name="connsiteX2" fmla="*/ 4359035 w 9841377"/>
              <a:gd name="connsiteY2" fmla="*/ 0 h 6858000"/>
              <a:gd name="connsiteX3" fmla="*/ 5482342 w 9841377"/>
              <a:gd name="connsiteY3" fmla="*/ 0 h 6858000"/>
              <a:gd name="connsiteX4" fmla="*/ 5551962 w 9841377"/>
              <a:gd name="connsiteY4" fmla="*/ 0 h 6858000"/>
              <a:gd name="connsiteX5" fmla="*/ 8218354 w 9841377"/>
              <a:gd name="connsiteY5" fmla="*/ 0 h 6858000"/>
              <a:gd name="connsiteX6" fmla="*/ 8240478 w 9841377"/>
              <a:gd name="connsiteY6" fmla="*/ 14997 h 6858000"/>
              <a:gd name="connsiteX7" fmla="*/ 9841377 w 9841377"/>
              <a:gd name="connsiteY7" fmla="*/ 3621656 h 6858000"/>
              <a:gd name="connsiteX8" fmla="*/ 7967027 w 9841377"/>
              <a:gd name="connsiteY8" fmla="*/ 6374814 h 6858000"/>
              <a:gd name="connsiteX9" fmla="*/ 7450379 w 9841377"/>
              <a:gd name="connsiteY9" fmla="*/ 6780599 h 6858000"/>
              <a:gd name="connsiteX10" fmla="*/ 7338623 w 9841377"/>
              <a:gd name="connsiteY10" fmla="*/ 6858000 h 6858000"/>
              <a:gd name="connsiteX11" fmla="*/ 5551962 w 9841377"/>
              <a:gd name="connsiteY11" fmla="*/ 6858000 h 6858000"/>
              <a:gd name="connsiteX12" fmla="*/ 5482342 w 9841377"/>
              <a:gd name="connsiteY12" fmla="*/ 6858000 h 6858000"/>
              <a:gd name="connsiteX13" fmla="*/ 4359035 w 9841377"/>
              <a:gd name="connsiteY13" fmla="*/ 6858000 h 6858000"/>
              <a:gd name="connsiteX14" fmla="*/ 4289416 w 9841377"/>
              <a:gd name="connsiteY14" fmla="*/ 6858000 h 6858000"/>
              <a:gd name="connsiteX15" fmla="*/ 2502754 w 9841377"/>
              <a:gd name="connsiteY15" fmla="*/ 6858000 h 6858000"/>
              <a:gd name="connsiteX16" fmla="*/ 2390998 w 9841377"/>
              <a:gd name="connsiteY16" fmla="*/ 6780599 h 6858000"/>
              <a:gd name="connsiteX17" fmla="*/ 1874350 w 9841377"/>
              <a:gd name="connsiteY17" fmla="*/ 6374814 h 6858000"/>
              <a:gd name="connsiteX18" fmla="*/ 0 w 9841377"/>
              <a:gd name="connsiteY18" fmla="*/ 3621656 h 6858000"/>
              <a:gd name="connsiteX19" fmla="*/ 1600899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1623023" y="0"/>
                </a:moveTo>
                <a:lnTo>
                  <a:pt x="4289416" y="0"/>
                </a:lnTo>
                <a:lnTo>
                  <a:pt x="4359035" y="0"/>
                </a:lnTo>
                <a:lnTo>
                  <a:pt x="5482342" y="0"/>
                </a:lnTo>
                <a:lnTo>
                  <a:pt x="5551962" y="0"/>
                </a:lnTo>
                <a:lnTo>
                  <a:pt x="8218354" y="0"/>
                </a:lnTo>
                <a:lnTo>
                  <a:pt x="8240478" y="14997"/>
                </a:lnTo>
                <a:cubicBezTo>
                  <a:pt x="9267641" y="754641"/>
                  <a:pt x="9841377" y="2093192"/>
                  <a:pt x="9841377" y="3621656"/>
                </a:cubicBezTo>
                <a:cubicBezTo>
                  <a:pt x="9841377" y="4969131"/>
                  <a:pt x="8912652" y="5602839"/>
                  <a:pt x="7967027" y="6374814"/>
                </a:cubicBezTo>
                <a:cubicBezTo>
                  <a:pt x="7794824" y="6515397"/>
                  <a:pt x="7624197" y="6653108"/>
                  <a:pt x="7450379" y="6780599"/>
                </a:cubicBezTo>
                <a:lnTo>
                  <a:pt x="7338623" y="6858000"/>
                </a:lnTo>
                <a:lnTo>
                  <a:pt x="5551962" y="6858000"/>
                </a:lnTo>
                <a:lnTo>
                  <a:pt x="5482342" y="6858000"/>
                </a:lnTo>
                <a:lnTo>
                  <a:pt x="4359035" y="6858000"/>
                </a:lnTo>
                <a:lnTo>
                  <a:pt x="428941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AD8C05-3FF0-C55A-2B4B-E8F2A7AD6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3893" y="17440"/>
            <a:ext cx="6284213" cy="684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770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BE09AD-7B4D-9133-5C9A-04F0E3D17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3986" cy="1639888"/>
          </a:xfrm>
        </p:spPr>
        <p:txBody>
          <a:bodyPr anchor="b">
            <a:normAutofit/>
          </a:bodyPr>
          <a:lstStyle/>
          <a:p>
            <a:r>
              <a:rPr lang="en-AU" dirty="0"/>
              <a:t>Carbohydrate absorption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04E48-0BBE-ACF0-9F15-04F588653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9" y="2312988"/>
            <a:ext cx="5183986" cy="3651250"/>
          </a:xfrm>
        </p:spPr>
        <p:txBody>
          <a:bodyPr>
            <a:normAutofit fontScale="92500"/>
          </a:bodyPr>
          <a:lstStyle/>
          <a:p>
            <a:r>
              <a:rPr lang="en-AU" sz="2400" dirty="0"/>
              <a:t>Simple sugars (glucose, fructose, and galactose) are absorbed in the small intestine by facilitated diffusion (channel proteins) or active transport (carrier proteins) and pass into the capillaries.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0577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9069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947CFE-5FF7-AF6E-2809-89522052C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3665" y="959346"/>
            <a:ext cx="4358335" cy="434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559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5AB8F98-27E9-490A-9FFC-6FB07CEAB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4762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BB673AF-CE4B-46CB-AF61-47A2F6B51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92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B244C92-C225-4ED6-9477-FE38CFE2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3B79606-5986-49BA-9D40-A0FD94094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7618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534AD34-A74F-4FCD-8E77-6A38F9263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6083" y="0"/>
            <a:ext cx="9841377" cy="6858000"/>
          </a:xfrm>
          <a:custGeom>
            <a:avLst/>
            <a:gdLst>
              <a:gd name="connsiteX0" fmla="*/ 1623023 w 9841377"/>
              <a:gd name="connsiteY0" fmla="*/ 0 h 6858000"/>
              <a:gd name="connsiteX1" fmla="*/ 4289416 w 9841377"/>
              <a:gd name="connsiteY1" fmla="*/ 0 h 6858000"/>
              <a:gd name="connsiteX2" fmla="*/ 4359035 w 9841377"/>
              <a:gd name="connsiteY2" fmla="*/ 0 h 6858000"/>
              <a:gd name="connsiteX3" fmla="*/ 5482342 w 9841377"/>
              <a:gd name="connsiteY3" fmla="*/ 0 h 6858000"/>
              <a:gd name="connsiteX4" fmla="*/ 5551962 w 9841377"/>
              <a:gd name="connsiteY4" fmla="*/ 0 h 6858000"/>
              <a:gd name="connsiteX5" fmla="*/ 8218354 w 9841377"/>
              <a:gd name="connsiteY5" fmla="*/ 0 h 6858000"/>
              <a:gd name="connsiteX6" fmla="*/ 8240478 w 9841377"/>
              <a:gd name="connsiteY6" fmla="*/ 14997 h 6858000"/>
              <a:gd name="connsiteX7" fmla="*/ 9841377 w 9841377"/>
              <a:gd name="connsiteY7" fmla="*/ 3621656 h 6858000"/>
              <a:gd name="connsiteX8" fmla="*/ 7967027 w 9841377"/>
              <a:gd name="connsiteY8" fmla="*/ 6374814 h 6858000"/>
              <a:gd name="connsiteX9" fmla="*/ 7450379 w 9841377"/>
              <a:gd name="connsiteY9" fmla="*/ 6780599 h 6858000"/>
              <a:gd name="connsiteX10" fmla="*/ 7338623 w 9841377"/>
              <a:gd name="connsiteY10" fmla="*/ 6858000 h 6858000"/>
              <a:gd name="connsiteX11" fmla="*/ 5551962 w 9841377"/>
              <a:gd name="connsiteY11" fmla="*/ 6858000 h 6858000"/>
              <a:gd name="connsiteX12" fmla="*/ 5482342 w 9841377"/>
              <a:gd name="connsiteY12" fmla="*/ 6858000 h 6858000"/>
              <a:gd name="connsiteX13" fmla="*/ 4359035 w 9841377"/>
              <a:gd name="connsiteY13" fmla="*/ 6858000 h 6858000"/>
              <a:gd name="connsiteX14" fmla="*/ 4289416 w 9841377"/>
              <a:gd name="connsiteY14" fmla="*/ 6858000 h 6858000"/>
              <a:gd name="connsiteX15" fmla="*/ 2502754 w 9841377"/>
              <a:gd name="connsiteY15" fmla="*/ 6858000 h 6858000"/>
              <a:gd name="connsiteX16" fmla="*/ 2390998 w 9841377"/>
              <a:gd name="connsiteY16" fmla="*/ 6780599 h 6858000"/>
              <a:gd name="connsiteX17" fmla="*/ 1874350 w 9841377"/>
              <a:gd name="connsiteY17" fmla="*/ 6374814 h 6858000"/>
              <a:gd name="connsiteX18" fmla="*/ 0 w 9841377"/>
              <a:gd name="connsiteY18" fmla="*/ 3621656 h 6858000"/>
              <a:gd name="connsiteX19" fmla="*/ 1600899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1623023" y="0"/>
                </a:moveTo>
                <a:lnTo>
                  <a:pt x="4289416" y="0"/>
                </a:lnTo>
                <a:lnTo>
                  <a:pt x="4359035" y="0"/>
                </a:lnTo>
                <a:lnTo>
                  <a:pt x="5482342" y="0"/>
                </a:lnTo>
                <a:lnTo>
                  <a:pt x="5551962" y="0"/>
                </a:lnTo>
                <a:lnTo>
                  <a:pt x="8218354" y="0"/>
                </a:lnTo>
                <a:lnTo>
                  <a:pt x="8240478" y="14997"/>
                </a:lnTo>
                <a:cubicBezTo>
                  <a:pt x="9267641" y="754641"/>
                  <a:pt x="9841377" y="2093192"/>
                  <a:pt x="9841377" y="3621656"/>
                </a:cubicBezTo>
                <a:cubicBezTo>
                  <a:pt x="9841377" y="4969131"/>
                  <a:pt x="8912652" y="5602839"/>
                  <a:pt x="7967027" y="6374814"/>
                </a:cubicBezTo>
                <a:cubicBezTo>
                  <a:pt x="7794824" y="6515397"/>
                  <a:pt x="7624197" y="6653108"/>
                  <a:pt x="7450379" y="6780599"/>
                </a:cubicBezTo>
                <a:lnTo>
                  <a:pt x="7338623" y="6858000"/>
                </a:lnTo>
                <a:lnTo>
                  <a:pt x="5551962" y="6858000"/>
                </a:lnTo>
                <a:lnTo>
                  <a:pt x="5482342" y="6858000"/>
                </a:lnTo>
                <a:lnTo>
                  <a:pt x="4359035" y="6858000"/>
                </a:lnTo>
                <a:lnTo>
                  <a:pt x="428941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64B2AC-7DE7-21E5-8DC9-634C0BB45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7433" y="-22690"/>
            <a:ext cx="3337134" cy="688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9309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2597</TotalTime>
  <Words>318</Words>
  <Application>Microsoft Office PowerPoint</Application>
  <PresentationFormat>Widescreen</PresentationFormat>
  <Paragraphs>33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Meiryo</vt:lpstr>
      <vt:lpstr>Arial</vt:lpstr>
      <vt:lpstr>Calibri</vt:lpstr>
      <vt:lpstr>Corbel</vt:lpstr>
      <vt:lpstr>SketchLinesVTI</vt:lpstr>
      <vt:lpstr>Absorption</vt:lpstr>
      <vt:lpstr>Review </vt:lpstr>
      <vt:lpstr>Learning Intentions</vt:lpstr>
      <vt:lpstr>Success Criteria</vt:lpstr>
      <vt:lpstr>Digestion and absorption</vt:lpstr>
      <vt:lpstr>PowerPoint Presentation</vt:lpstr>
      <vt:lpstr>PowerPoint Presentation</vt:lpstr>
      <vt:lpstr>Carbohydrate absorption</vt:lpstr>
      <vt:lpstr>PowerPoint Presentation</vt:lpstr>
      <vt:lpstr>Protein absorption</vt:lpstr>
      <vt:lpstr>PowerPoint Presentation</vt:lpstr>
      <vt:lpstr>Absorption of lipids</vt:lpstr>
      <vt:lpstr>PowerPoint Presentation</vt:lpstr>
      <vt:lpstr>The small intestine</vt:lpstr>
      <vt:lpstr>PowerPoint Presentation</vt:lpstr>
      <vt:lpstr>PowerPoint Presentation</vt:lpstr>
      <vt:lpstr>PowerPoint Presentation</vt:lpstr>
      <vt:lpstr>The large intestine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JOHNSON Kristy [Narrogin Senior High School]</cp:lastModifiedBy>
  <cp:revision>38</cp:revision>
  <dcterms:created xsi:type="dcterms:W3CDTF">2023-02-01T11:31:06Z</dcterms:created>
  <dcterms:modified xsi:type="dcterms:W3CDTF">2024-04-17T02:36:44Z</dcterms:modified>
</cp:coreProperties>
</file>

<file path=docProps/thumbnail.jpeg>
</file>